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6" r:id="rId5"/>
    <p:sldId id="267" r:id="rId6"/>
    <p:sldId id="259" r:id="rId7"/>
    <p:sldId id="260" r:id="rId8"/>
    <p:sldId id="261" r:id="rId9"/>
    <p:sldId id="262" r:id="rId10"/>
    <p:sldId id="268" r:id="rId11"/>
    <p:sldId id="269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Poppins" panose="00000500000000000000" pitchFamily="2" charset="-18"/>
      <p:regular r:id="rId21"/>
      <p:bold r:id="rId22"/>
      <p:italic r:id="rId23"/>
      <p:boldItalic r:id="rId24"/>
    </p:embeddedFont>
    <p:embeddedFont>
      <p:font typeface="Poppins Light" panose="00000400000000000000" pitchFamily="2" charset="-18"/>
      <p:regular r:id="rId25"/>
      <p:italic r:id="rId26"/>
    </p:embeddedFont>
    <p:embeddedFont>
      <p:font typeface="Poppins Medium" panose="00000600000000000000" pitchFamily="2" charset="-18"/>
      <p:regular r:id="rId27"/>
      <p:italic r:id="rId28"/>
    </p:embeddedFont>
    <p:embeddedFont>
      <p:font typeface="Telegraf" panose="020B0604020202020204" charset="-18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25" d="100"/>
          <a:sy n="25" d="100"/>
        </p:scale>
        <p:origin x="4974" y="25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005C9-AF4C-4FFE-B534-E0C98D900960}" type="datetimeFigureOut">
              <a:rPr lang="cs-CZ" smtClean="0"/>
              <a:t>17.01.2026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8BB13-FF43-4468-84F9-77AF2A67B45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1862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7339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V="1">
            <a:off x="13679266" y="7345007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0" y="6358365"/>
                </a:moveTo>
                <a:lnTo>
                  <a:pt x="6312122" y="6358365"/>
                </a:lnTo>
                <a:lnTo>
                  <a:pt x="6312122" y="0"/>
                </a:lnTo>
                <a:lnTo>
                  <a:pt x="0" y="0"/>
                </a:lnTo>
                <a:lnTo>
                  <a:pt x="0" y="6358365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AutoShape 4"/>
          <p:cNvSpPr/>
          <p:nvPr/>
        </p:nvSpPr>
        <p:spPr>
          <a:xfrm flipV="1">
            <a:off x="1028700" y="9248775"/>
            <a:ext cx="162306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cs-CZ"/>
          </a:p>
        </p:txBody>
      </p:sp>
      <p:sp>
        <p:nvSpPr>
          <p:cNvPr id="5" name="AutoShape 5"/>
          <p:cNvSpPr/>
          <p:nvPr/>
        </p:nvSpPr>
        <p:spPr>
          <a:xfrm flipV="1">
            <a:off x="1028700" y="8378428"/>
            <a:ext cx="162306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cs-CZ"/>
          </a:p>
        </p:txBody>
      </p:sp>
      <p:sp>
        <p:nvSpPr>
          <p:cNvPr id="6" name="Freeform 6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7" name="TextBox 7"/>
          <p:cNvSpPr txBox="1"/>
          <p:nvPr/>
        </p:nvSpPr>
        <p:spPr>
          <a:xfrm>
            <a:off x="1536350" y="3822700"/>
            <a:ext cx="15215300" cy="2841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0"/>
              </a:lnSpc>
            </a:pPr>
            <a:r>
              <a:rPr lang="en-US" sz="200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Laser Wand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8707041"/>
            <a:ext cx="3115477" cy="286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95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Josef Strachoň, 3ITB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97517" y="6394346"/>
            <a:ext cx="2292965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Kouzla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existují</a:t>
            </a:r>
            <a:endParaRPr lang="en-US" sz="2600" dirty="0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910339" y="8707041"/>
            <a:ext cx="3348961" cy="286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95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Bc. Vratislav Medřický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63A3A1CF-E13E-A5FC-98CD-97839A78A4DF}"/>
              </a:ext>
            </a:extLst>
          </p:cNvPr>
          <p:cNvSpPr txBox="1"/>
          <p:nvPr/>
        </p:nvSpPr>
        <p:spPr>
          <a:xfrm>
            <a:off x="24694390" y="1114425"/>
            <a:ext cx="8599420" cy="2366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Proč tento projekt vznikl?</a:t>
            </a: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6BDFAB86-E201-13CD-C5AF-007F96AD4000}"/>
              </a:ext>
            </a:extLst>
          </p:cNvPr>
          <p:cNvSpPr/>
          <p:nvPr/>
        </p:nvSpPr>
        <p:spPr>
          <a:xfrm flipH="1">
            <a:off x="18465378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33" name="Skupina 32">
            <a:extLst>
              <a:ext uri="{FF2B5EF4-FFF2-40B4-BE49-F238E27FC236}">
                <a16:creationId xmlns:a16="http://schemas.microsoft.com/office/drawing/2014/main" id="{872786AC-A778-3820-B1A9-962634015FCC}"/>
              </a:ext>
            </a:extLst>
          </p:cNvPr>
          <p:cNvGrpSpPr/>
          <p:nvPr/>
        </p:nvGrpSpPr>
        <p:grpSpPr>
          <a:xfrm>
            <a:off x="33604200" y="5229309"/>
            <a:ext cx="16230600" cy="3188788"/>
            <a:chOff x="1028700" y="5229309"/>
            <a:chExt cx="16230600" cy="3188788"/>
          </a:xfrm>
        </p:grpSpPr>
        <p:grpSp>
          <p:nvGrpSpPr>
            <p:cNvPr id="34" name="Group 4">
              <a:extLst>
                <a:ext uri="{FF2B5EF4-FFF2-40B4-BE49-F238E27FC236}">
                  <a16:creationId xmlns:a16="http://schemas.microsoft.com/office/drawing/2014/main" id="{DA600A49-3C55-70A2-7CBF-1E7041DED50F}"/>
                </a:ext>
              </a:extLst>
            </p:cNvPr>
            <p:cNvGrpSpPr/>
            <p:nvPr/>
          </p:nvGrpSpPr>
          <p:grpSpPr>
            <a:xfrm>
              <a:off x="1028700" y="5229309"/>
              <a:ext cx="16230600" cy="3188788"/>
              <a:chOff x="0" y="0"/>
              <a:chExt cx="4274726" cy="839845"/>
            </a:xfrm>
          </p:grpSpPr>
          <p:sp>
            <p:nvSpPr>
              <p:cNvPr id="50" name="Freeform 5">
                <a:extLst>
                  <a:ext uri="{FF2B5EF4-FFF2-40B4-BE49-F238E27FC236}">
                    <a16:creationId xmlns:a16="http://schemas.microsoft.com/office/drawing/2014/main" id="{699F2430-5AB2-03BE-E609-41261B5B68E4}"/>
                  </a:ext>
                </a:extLst>
              </p:cNvPr>
              <p:cNvSpPr/>
              <p:nvPr/>
            </p:nvSpPr>
            <p:spPr>
              <a:xfrm>
                <a:off x="0" y="0"/>
                <a:ext cx="4274726" cy="839845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839845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815698"/>
                    </a:lnTo>
                    <a:cubicBezTo>
                      <a:pt x="4274726" y="822102"/>
                      <a:pt x="4272182" y="828244"/>
                      <a:pt x="4267653" y="832773"/>
                    </a:cubicBezTo>
                    <a:cubicBezTo>
                      <a:pt x="4263125" y="837301"/>
                      <a:pt x="4256982" y="839845"/>
                      <a:pt x="4250578" y="839845"/>
                    </a:cubicBezTo>
                    <a:lnTo>
                      <a:pt x="24148" y="839845"/>
                    </a:lnTo>
                    <a:cubicBezTo>
                      <a:pt x="10811" y="839845"/>
                      <a:pt x="0" y="829034"/>
                      <a:pt x="0" y="815698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51" name="TextBox 6">
                <a:extLst>
                  <a:ext uri="{FF2B5EF4-FFF2-40B4-BE49-F238E27FC236}">
                    <a16:creationId xmlns:a16="http://schemas.microsoft.com/office/drawing/2014/main" id="{9E5C4C48-F5AD-7BD6-6B6F-728FF19EB3C6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4274726" cy="77317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35" name="Skupina 34">
              <a:extLst>
                <a:ext uri="{FF2B5EF4-FFF2-40B4-BE49-F238E27FC236}">
                  <a16:creationId xmlns:a16="http://schemas.microsoft.com/office/drawing/2014/main" id="{C75B226D-0691-DAA6-8803-A539F695D201}"/>
                </a:ext>
              </a:extLst>
            </p:cNvPr>
            <p:cNvGrpSpPr/>
            <p:nvPr/>
          </p:nvGrpSpPr>
          <p:grpSpPr>
            <a:xfrm>
              <a:off x="1371600" y="5599035"/>
              <a:ext cx="5810711" cy="353174"/>
              <a:chOff x="1358073" y="6493500"/>
              <a:chExt cx="5810711" cy="353174"/>
            </a:xfrm>
          </p:grpSpPr>
          <p:grpSp>
            <p:nvGrpSpPr>
              <p:cNvPr id="46" name="Group 7">
                <a:extLst>
                  <a:ext uri="{FF2B5EF4-FFF2-40B4-BE49-F238E27FC236}">
                    <a16:creationId xmlns:a16="http://schemas.microsoft.com/office/drawing/2014/main" id="{BCA6FAEC-2E3F-7F31-036F-FE4DC046AA3C}"/>
                  </a:ext>
                </a:extLst>
              </p:cNvPr>
              <p:cNvGrpSpPr/>
              <p:nvPr/>
            </p:nvGrpSpPr>
            <p:grpSpPr>
              <a:xfrm>
                <a:off x="1358073" y="6578496"/>
                <a:ext cx="193863" cy="193863"/>
                <a:chOff x="0" y="0"/>
                <a:chExt cx="812800" cy="812800"/>
              </a:xfrm>
            </p:grpSpPr>
            <p:sp>
              <p:nvSpPr>
                <p:cNvPr id="48" name="Freeform 8">
                  <a:extLst>
                    <a:ext uri="{FF2B5EF4-FFF2-40B4-BE49-F238E27FC236}">
                      <a16:creationId xmlns:a16="http://schemas.microsoft.com/office/drawing/2014/main" id="{946F87A1-3135-5079-8109-FB1D6624E8D2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9" name="TextBox 9">
                  <a:extLst>
                    <a:ext uri="{FF2B5EF4-FFF2-40B4-BE49-F238E27FC236}">
                      <a16:creationId xmlns:a16="http://schemas.microsoft.com/office/drawing/2014/main" id="{23172FD3-5703-E688-F6A1-4FF02A463E67}"/>
                    </a:ext>
                  </a:extLst>
                </p:cNvPr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47" name="TextBox 17">
                <a:extLst>
                  <a:ext uri="{FF2B5EF4-FFF2-40B4-BE49-F238E27FC236}">
                    <a16:creationId xmlns:a16="http://schemas.microsoft.com/office/drawing/2014/main" id="{AE5DE82C-94C5-D50D-89B3-E72AAB4C3156}"/>
                  </a:ext>
                </a:extLst>
              </p:cNvPr>
              <p:cNvSpPr txBox="1"/>
              <p:nvPr/>
            </p:nvSpPr>
            <p:spPr>
              <a:xfrm>
                <a:off x="1771339" y="6493500"/>
                <a:ext cx="5397445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Zájem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o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elektroniku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a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hry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⚡</a:t>
                </a:r>
              </a:p>
            </p:txBody>
          </p:sp>
        </p:grpSp>
        <p:grpSp>
          <p:nvGrpSpPr>
            <p:cNvPr id="36" name="Skupina 35">
              <a:extLst>
                <a:ext uri="{FF2B5EF4-FFF2-40B4-BE49-F238E27FC236}">
                  <a16:creationId xmlns:a16="http://schemas.microsoft.com/office/drawing/2014/main" id="{9E901AED-E7CC-4488-B168-6F07AA764048}"/>
                </a:ext>
              </a:extLst>
            </p:cNvPr>
            <p:cNvGrpSpPr/>
            <p:nvPr/>
          </p:nvGrpSpPr>
          <p:grpSpPr>
            <a:xfrm>
              <a:off x="6023054" y="6599127"/>
              <a:ext cx="6241892" cy="353174"/>
              <a:chOff x="6774020" y="6493500"/>
              <a:chExt cx="6241892" cy="353174"/>
            </a:xfrm>
          </p:grpSpPr>
          <p:grpSp>
            <p:nvGrpSpPr>
              <p:cNvPr id="42" name="Group 10">
                <a:extLst>
                  <a:ext uri="{FF2B5EF4-FFF2-40B4-BE49-F238E27FC236}">
                    <a16:creationId xmlns:a16="http://schemas.microsoft.com/office/drawing/2014/main" id="{BB349BDE-CD95-3B33-FD23-73DD89FE28B1}"/>
                  </a:ext>
                </a:extLst>
              </p:cNvPr>
              <p:cNvGrpSpPr/>
              <p:nvPr/>
            </p:nvGrpSpPr>
            <p:grpSpPr>
              <a:xfrm>
                <a:off x="6774020" y="6578496"/>
                <a:ext cx="193863" cy="193863"/>
                <a:chOff x="0" y="0"/>
                <a:chExt cx="812800" cy="812800"/>
              </a:xfrm>
            </p:grpSpPr>
            <p:sp>
              <p:nvSpPr>
                <p:cNvPr id="44" name="Freeform 11">
                  <a:extLst>
                    <a:ext uri="{FF2B5EF4-FFF2-40B4-BE49-F238E27FC236}">
                      <a16:creationId xmlns:a16="http://schemas.microsoft.com/office/drawing/2014/main" id="{35549E2D-A1C7-2190-0E8C-C97AC8B672D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5" name="TextBox 12">
                  <a:extLst>
                    <a:ext uri="{FF2B5EF4-FFF2-40B4-BE49-F238E27FC236}">
                      <a16:creationId xmlns:a16="http://schemas.microsoft.com/office/drawing/2014/main" id="{2D70FA6C-08E4-F621-11ED-345C3A955004}"/>
                    </a:ext>
                  </a:extLst>
                </p:cNvPr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43" name="TextBox 18">
                <a:extLst>
                  <a:ext uri="{FF2B5EF4-FFF2-40B4-BE49-F238E27FC236}">
                    <a16:creationId xmlns:a16="http://schemas.microsoft.com/office/drawing/2014/main" id="{762D10EA-AAA5-D304-969C-7F85E626CF4E}"/>
                  </a:ext>
                </a:extLst>
              </p:cNvPr>
              <p:cNvSpPr txBox="1"/>
              <p:nvPr/>
            </p:nvSpPr>
            <p:spPr>
              <a:xfrm>
                <a:off x="7186958" y="6493500"/>
                <a:ext cx="5828954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Moderní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pojetí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laser game🎮</a:t>
                </a:r>
              </a:p>
            </p:txBody>
          </p:sp>
        </p:grpSp>
        <p:grpSp>
          <p:nvGrpSpPr>
            <p:cNvPr id="37" name="Skupina 36">
              <a:extLst>
                <a:ext uri="{FF2B5EF4-FFF2-40B4-BE49-F238E27FC236}">
                  <a16:creationId xmlns:a16="http://schemas.microsoft.com/office/drawing/2014/main" id="{7CA00B42-6BA4-52DA-41B8-0A3D06DE01DE}"/>
                </a:ext>
              </a:extLst>
            </p:cNvPr>
            <p:cNvGrpSpPr/>
            <p:nvPr/>
          </p:nvGrpSpPr>
          <p:grpSpPr>
            <a:xfrm>
              <a:off x="12039600" y="7414978"/>
              <a:ext cx="4635936" cy="363855"/>
              <a:chOff x="12190255" y="6493500"/>
              <a:chExt cx="4635936" cy="363855"/>
            </a:xfrm>
          </p:grpSpPr>
          <p:grpSp>
            <p:nvGrpSpPr>
              <p:cNvPr id="38" name="Group 13">
                <a:extLst>
                  <a:ext uri="{FF2B5EF4-FFF2-40B4-BE49-F238E27FC236}">
                    <a16:creationId xmlns:a16="http://schemas.microsoft.com/office/drawing/2014/main" id="{954F7D23-ADE3-C087-4605-7FB900377F5D}"/>
                  </a:ext>
                </a:extLst>
              </p:cNvPr>
              <p:cNvGrpSpPr/>
              <p:nvPr/>
            </p:nvGrpSpPr>
            <p:grpSpPr>
              <a:xfrm>
                <a:off x="12190255" y="6578496"/>
                <a:ext cx="193863" cy="193863"/>
                <a:chOff x="0" y="0"/>
                <a:chExt cx="812800" cy="812800"/>
              </a:xfrm>
            </p:grpSpPr>
            <p:sp>
              <p:nvSpPr>
                <p:cNvPr id="40" name="Freeform 14">
                  <a:extLst>
                    <a:ext uri="{FF2B5EF4-FFF2-40B4-BE49-F238E27FC236}">
                      <a16:creationId xmlns:a16="http://schemas.microsoft.com/office/drawing/2014/main" id="{D1108B83-6602-3FB3-433C-17B91E111EF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1" name="TextBox 15">
                  <a:extLst>
                    <a:ext uri="{FF2B5EF4-FFF2-40B4-BE49-F238E27FC236}">
                      <a16:creationId xmlns:a16="http://schemas.microsoft.com/office/drawing/2014/main" id="{CBD6B76B-66B0-B774-46E2-F133E10FB7ED}"/>
                    </a:ext>
                  </a:extLst>
                </p:cNvPr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39" name="TextBox 19">
                <a:extLst>
                  <a:ext uri="{FF2B5EF4-FFF2-40B4-BE49-F238E27FC236}">
                    <a16:creationId xmlns:a16="http://schemas.microsoft.com/office/drawing/2014/main" id="{1B2A9686-111A-A8B1-7AEE-93A62F26BABA}"/>
                  </a:ext>
                </a:extLst>
              </p:cNvPr>
              <p:cNvSpPr txBox="1"/>
              <p:nvPr/>
            </p:nvSpPr>
            <p:spPr>
              <a:xfrm>
                <a:off x="12603193" y="6493500"/>
                <a:ext cx="4222998" cy="3638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Propojení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HW + SW📡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613609-0A33-FFE4-9052-A1D231100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FAA23C2-44F0-0F2D-0F60-5466DD158957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4AA16B99-F8FB-1788-C0A9-FB1EB4BDDD96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DAC765C3-2227-14B5-8AF9-CE01917CC30D}"/>
              </a:ext>
            </a:extLst>
          </p:cNvPr>
          <p:cNvSpPr txBox="1"/>
          <p:nvPr/>
        </p:nvSpPr>
        <p:spPr>
          <a:xfrm>
            <a:off x="3921692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481710CB-AE24-0B18-01C0-BEF9666FD2DE}"/>
              </a:ext>
            </a:extLst>
          </p:cNvPr>
          <p:cNvSpPr txBox="1"/>
          <p:nvPr/>
        </p:nvSpPr>
        <p:spPr>
          <a:xfrm>
            <a:off x="4578255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CF1A4638-4F76-7EEE-81BD-65052379AF00}"/>
              </a:ext>
            </a:extLst>
          </p:cNvPr>
          <p:cNvGrpSpPr/>
          <p:nvPr/>
        </p:nvGrpSpPr>
        <p:grpSpPr>
          <a:xfrm>
            <a:off x="3921692" y="3967084"/>
            <a:ext cx="4528006" cy="1059283"/>
            <a:chOff x="0" y="0"/>
            <a:chExt cx="6037341" cy="1412378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BDE952CB-8FA4-3A11-346F-89A9FA498845}"/>
                </a:ext>
              </a:extLst>
            </p:cNvPr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166DD942-FFEF-846A-B9A8-392BED8F5CF6}"/>
                  </a:ext>
                </a:extLst>
              </p:cNvPr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9" name="TextBox 9">
                <a:extLst>
                  <a:ext uri="{FF2B5EF4-FFF2-40B4-BE49-F238E27FC236}">
                    <a16:creationId xmlns:a16="http://schemas.microsoft.com/office/drawing/2014/main" id="{52A51884-7830-6DA6-366F-A9770472AC47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D057D524-4BEC-D655-C7E8-58FB62C8A425}"/>
                </a:ext>
              </a:extLst>
            </p:cNvPr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 napájení</a:t>
              </a:r>
            </a:p>
          </p:txBody>
        </p: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9BF74B80-CFB9-6915-962E-824266EA92C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9064E331-D221-C768-9EBD-DAF74E3BA0A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3" name="TextBox 13">
                <a:extLst>
                  <a:ext uri="{FF2B5EF4-FFF2-40B4-BE49-F238E27FC236}">
                    <a16:creationId xmlns:a16="http://schemas.microsoft.com/office/drawing/2014/main" id="{5BEAD578-4D35-7825-14E9-93C4CEB96736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A9DEB459-17A1-8119-870A-6A8A1B481852}"/>
              </a:ext>
            </a:extLst>
          </p:cNvPr>
          <p:cNvGrpSpPr/>
          <p:nvPr/>
        </p:nvGrpSpPr>
        <p:grpSpPr>
          <a:xfrm>
            <a:off x="6185695" y="5167622"/>
            <a:ext cx="5976065" cy="1057996"/>
            <a:chOff x="0" y="0"/>
            <a:chExt cx="7968087" cy="1410661"/>
          </a:xfrm>
        </p:grpSpPr>
        <p:grpSp>
          <p:nvGrpSpPr>
            <p:cNvPr id="15" name="Group 15">
              <a:extLst>
                <a:ext uri="{FF2B5EF4-FFF2-40B4-BE49-F238E27FC236}">
                  <a16:creationId xmlns:a16="http://schemas.microsoft.com/office/drawing/2014/main" id="{372F36BE-40B7-B198-0005-873BAD31841C}"/>
                </a:ext>
              </a:extLst>
            </p:cNvPr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21B43816-0EEC-E471-D0E0-9560AD579C49}"/>
                  </a:ext>
                </a:extLst>
              </p:cNvPr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7" name="TextBox 17">
                <a:extLst>
                  <a:ext uri="{FF2B5EF4-FFF2-40B4-BE49-F238E27FC236}">
                    <a16:creationId xmlns:a16="http://schemas.microsoft.com/office/drawing/2014/main" id="{FCD9C6C5-EE36-0170-60FD-76F3A525E0A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640C9168-8C2F-90D7-E7D3-4E046040F991}"/>
                </a:ext>
              </a:extLst>
            </p:cNvPr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4FC29DF0-1252-A50D-20CD-F475FB62F90D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7D999985-ED1C-C4F7-8911-EAE296F19C5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1" name="TextBox 21">
                <a:extLst>
                  <a:ext uri="{FF2B5EF4-FFF2-40B4-BE49-F238E27FC236}">
                    <a16:creationId xmlns:a16="http://schemas.microsoft.com/office/drawing/2014/main" id="{CE691940-E7F3-9E1B-BF72-BD933C65B569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30" name="Group 22">
            <a:extLst>
              <a:ext uri="{FF2B5EF4-FFF2-40B4-BE49-F238E27FC236}">
                <a16:creationId xmlns:a16="http://schemas.microsoft.com/office/drawing/2014/main" id="{7BB59638-6169-EFD6-8E54-B291B5A2CB44}"/>
              </a:ext>
            </a:extLst>
          </p:cNvPr>
          <p:cNvGrpSpPr/>
          <p:nvPr/>
        </p:nvGrpSpPr>
        <p:grpSpPr>
          <a:xfrm>
            <a:off x="-5562600" y="6366872"/>
            <a:ext cx="4829202" cy="1057996"/>
            <a:chOff x="0" y="0"/>
            <a:chExt cx="6438936" cy="1410661"/>
          </a:xfrm>
        </p:grpSpPr>
        <p:grpSp>
          <p:nvGrpSpPr>
            <p:cNvPr id="31" name="Group 23">
              <a:extLst>
                <a:ext uri="{FF2B5EF4-FFF2-40B4-BE49-F238E27FC236}">
                  <a16:creationId xmlns:a16="http://schemas.microsoft.com/office/drawing/2014/main" id="{9500E8D0-0C54-569B-23AF-C3852E9B9601}"/>
                </a:ext>
              </a:extLst>
            </p:cNvPr>
            <p:cNvGrpSpPr/>
            <p:nvPr/>
          </p:nvGrpSpPr>
          <p:grpSpPr>
            <a:xfrm>
              <a:off x="0" y="0"/>
              <a:ext cx="6438936" cy="1410661"/>
              <a:chOff x="0" y="0"/>
              <a:chExt cx="1616540" cy="354156"/>
            </a:xfrm>
          </p:grpSpPr>
          <p:sp>
            <p:nvSpPr>
              <p:cNvPr id="36" name="Freeform 24">
                <a:extLst>
                  <a:ext uri="{FF2B5EF4-FFF2-40B4-BE49-F238E27FC236}">
                    <a16:creationId xmlns:a16="http://schemas.microsoft.com/office/drawing/2014/main" id="{173ED6C6-5B22-0809-F377-2346503F6E45}"/>
                  </a:ext>
                </a:extLst>
              </p:cNvPr>
              <p:cNvSpPr/>
              <p:nvPr/>
            </p:nvSpPr>
            <p:spPr>
              <a:xfrm>
                <a:off x="0" y="0"/>
                <a:ext cx="1616540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1616540" h="354156">
                    <a:moveTo>
                      <a:pt x="81159" y="0"/>
                    </a:moveTo>
                    <a:lnTo>
                      <a:pt x="1535381" y="0"/>
                    </a:lnTo>
                    <a:cubicBezTo>
                      <a:pt x="1580204" y="0"/>
                      <a:pt x="1616540" y="36336"/>
                      <a:pt x="1616540" y="81159"/>
                    </a:cubicBezTo>
                    <a:lnTo>
                      <a:pt x="1616540" y="272997"/>
                    </a:lnTo>
                    <a:cubicBezTo>
                      <a:pt x="1616540" y="317820"/>
                      <a:pt x="1580204" y="354156"/>
                      <a:pt x="1535381" y="354156"/>
                    </a:cubicBezTo>
                    <a:lnTo>
                      <a:pt x="81159" y="354156"/>
                    </a:lnTo>
                    <a:cubicBezTo>
                      <a:pt x="36336" y="354156"/>
                      <a:pt x="0" y="317820"/>
                      <a:pt x="0" y="272997"/>
                    </a:cubicBezTo>
                    <a:lnTo>
                      <a:pt x="0" y="81159"/>
                    </a:lnTo>
                    <a:cubicBezTo>
                      <a:pt x="0" y="36336"/>
                      <a:pt x="36336" y="0"/>
                      <a:pt x="8115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7" name="TextBox 25">
                <a:extLst>
                  <a:ext uri="{FF2B5EF4-FFF2-40B4-BE49-F238E27FC236}">
                    <a16:creationId xmlns:a16="http://schemas.microsoft.com/office/drawing/2014/main" id="{CF551ECC-5656-6C90-F016-7FE400843C91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616540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32" name="TextBox 26">
              <a:extLst>
                <a:ext uri="{FF2B5EF4-FFF2-40B4-BE49-F238E27FC236}">
                  <a16:creationId xmlns:a16="http://schemas.microsoft.com/office/drawing/2014/main" id="{24F07009-1BEB-7650-B07F-380C75BFD8EA}"/>
                </a:ext>
              </a:extLst>
            </p:cNvPr>
            <p:cNvSpPr txBox="1"/>
            <p:nvPr/>
          </p:nvSpPr>
          <p:spPr>
            <a:xfrm>
              <a:off x="984525" y="470395"/>
              <a:ext cx="5139103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Zpracování pohybu</a:t>
              </a:r>
            </a:p>
          </p:txBody>
        </p:sp>
        <p:grpSp>
          <p:nvGrpSpPr>
            <p:cNvPr id="33" name="Group 27">
              <a:extLst>
                <a:ext uri="{FF2B5EF4-FFF2-40B4-BE49-F238E27FC236}">
                  <a16:creationId xmlns:a16="http://schemas.microsoft.com/office/drawing/2014/main" id="{E157DC59-7E62-27A2-9CF7-07F9D30DACC8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34" name="Freeform 28">
                <a:extLst>
                  <a:ext uri="{FF2B5EF4-FFF2-40B4-BE49-F238E27FC236}">
                    <a16:creationId xmlns:a16="http://schemas.microsoft.com/office/drawing/2014/main" id="{C3A87AC3-7C24-7812-D6E2-741CB0A4768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5" name="TextBox 29">
                <a:extLst>
                  <a:ext uri="{FF2B5EF4-FFF2-40B4-BE49-F238E27FC236}">
                    <a16:creationId xmlns:a16="http://schemas.microsoft.com/office/drawing/2014/main" id="{8850B0F6-0D97-D767-DB7C-68FB47DB0ACA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8317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46259F-ED8B-1B6A-E7CE-E63A89514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A54C9A2-E455-A188-1AD0-4C81A5BF652C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523C040-9104-12BE-00FA-D131F63F22E9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792C4C22-E157-7B09-5314-F491C33691A5}"/>
              </a:ext>
            </a:extLst>
          </p:cNvPr>
          <p:cNvSpPr txBox="1"/>
          <p:nvPr/>
        </p:nvSpPr>
        <p:spPr>
          <a:xfrm>
            <a:off x="3921692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2B6F261C-6D4A-08D0-5FB0-E7E6CB039003}"/>
              </a:ext>
            </a:extLst>
          </p:cNvPr>
          <p:cNvSpPr txBox="1"/>
          <p:nvPr/>
        </p:nvSpPr>
        <p:spPr>
          <a:xfrm>
            <a:off x="4578255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3898D364-FF98-5A49-D42A-C11EF606220F}"/>
              </a:ext>
            </a:extLst>
          </p:cNvPr>
          <p:cNvGrpSpPr/>
          <p:nvPr/>
        </p:nvGrpSpPr>
        <p:grpSpPr>
          <a:xfrm>
            <a:off x="3921692" y="3967084"/>
            <a:ext cx="4528006" cy="1059283"/>
            <a:chOff x="0" y="0"/>
            <a:chExt cx="6037341" cy="1412378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9971E790-75A0-05AB-69AF-D4057589E08A}"/>
                </a:ext>
              </a:extLst>
            </p:cNvPr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DF0C2C6F-2F8C-7881-02EE-BBB65718B1D2}"/>
                  </a:ext>
                </a:extLst>
              </p:cNvPr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9" name="TextBox 9">
                <a:extLst>
                  <a:ext uri="{FF2B5EF4-FFF2-40B4-BE49-F238E27FC236}">
                    <a16:creationId xmlns:a16="http://schemas.microsoft.com/office/drawing/2014/main" id="{CF50D42D-6404-B49E-A2D0-6D69F3D6332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F70AA4DF-6E15-6EB3-BE45-D8BBE1A32CF3}"/>
                </a:ext>
              </a:extLst>
            </p:cNvPr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 napájení</a:t>
              </a:r>
            </a:p>
          </p:txBody>
        </p: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00727AE9-F4C5-0C04-E7B1-8D2D613F5FEE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D1267649-74F3-A205-FC5B-46A3C256705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3" name="TextBox 13">
                <a:extLst>
                  <a:ext uri="{FF2B5EF4-FFF2-40B4-BE49-F238E27FC236}">
                    <a16:creationId xmlns:a16="http://schemas.microsoft.com/office/drawing/2014/main" id="{E9A30533-0E23-9A3D-6090-5F9E259B9CD6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2268E009-8CAD-02E1-CFD2-D21A18B75E58}"/>
              </a:ext>
            </a:extLst>
          </p:cNvPr>
          <p:cNvGrpSpPr/>
          <p:nvPr/>
        </p:nvGrpSpPr>
        <p:grpSpPr>
          <a:xfrm>
            <a:off x="6185695" y="5167622"/>
            <a:ext cx="5976065" cy="1057996"/>
            <a:chOff x="0" y="0"/>
            <a:chExt cx="7968087" cy="1410661"/>
          </a:xfrm>
        </p:grpSpPr>
        <p:grpSp>
          <p:nvGrpSpPr>
            <p:cNvPr id="15" name="Group 15">
              <a:extLst>
                <a:ext uri="{FF2B5EF4-FFF2-40B4-BE49-F238E27FC236}">
                  <a16:creationId xmlns:a16="http://schemas.microsoft.com/office/drawing/2014/main" id="{AFB6693E-2738-05E7-9310-35DEA26CC004}"/>
                </a:ext>
              </a:extLst>
            </p:cNvPr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D1E71A10-CCB5-53C9-5FCB-82146AED1CFB}"/>
                  </a:ext>
                </a:extLst>
              </p:cNvPr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7" name="TextBox 17">
                <a:extLst>
                  <a:ext uri="{FF2B5EF4-FFF2-40B4-BE49-F238E27FC236}">
                    <a16:creationId xmlns:a16="http://schemas.microsoft.com/office/drawing/2014/main" id="{F41C555E-493C-B0BA-D64C-40CB5A176833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474387FC-8CD4-3083-BB05-6EF3E1BB0EDD}"/>
                </a:ext>
              </a:extLst>
            </p:cNvPr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AD2ACA8E-7970-E151-43B9-375E63896DDD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677F32B5-ADF0-1166-A27D-B6636354414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1" name="TextBox 21">
                <a:extLst>
                  <a:ext uri="{FF2B5EF4-FFF2-40B4-BE49-F238E27FC236}">
                    <a16:creationId xmlns:a16="http://schemas.microsoft.com/office/drawing/2014/main" id="{4A6EB956-0AC1-2CF3-5A35-F7B18573298E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A817FED8-8CBC-A325-D281-DD2B269610EE}"/>
              </a:ext>
            </a:extLst>
          </p:cNvPr>
          <p:cNvGrpSpPr/>
          <p:nvPr/>
        </p:nvGrpSpPr>
        <p:grpSpPr>
          <a:xfrm>
            <a:off x="9173727" y="6366872"/>
            <a:ext cx="4829202" cy="1057996"/>
            <a:chOff x="0" y="0"/>
            <a:chExt cx="6438936" cy="1410661"/>
          </a:xfrm>
        </p:grpSpPr>
        <p:grpSp>
          <p:nvGrpSpPr>
            <p:cNvPr id="23" name="Group 23">
              <a:extLst>
                <a:ext uri="{FF2B5EF4-FFF2-40B4-BE49-F238E27FC236}">
                  <a16:creationId xmlns:a16="http://schemas.microsoft.com/office/drawing/2014/main" id="{6299979F-A4B7-030A-019C-A1141D229F33}"/>
                </a:ext>
              </a:extLst>
            </p:cNvPr>
            <p:cNvGrpSpPr/>
            <p:nvPr/>
          </p:nvGrpSpPr>
          <p:grpSpPr>
            <a:xfrm>
              <a:off x="0" y="0"/>
              <a:ext cx="6438936" cy="1410661"/>
              <a:chOff x="0" y="0"/>
              <a:chExt cx="1616540" cy="354156"/>
            </a:xfrm>
          </p:grpSpPr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1CCFE777-0F3F-110B-98AF-0F0F0FAA2398}"/>
                  </a:ext>
                </a:extLst>
              </p:cNvPr>
              <p:cNvSpPr/>
              <p:nvPr/>
            </p:nvSpPr>
            <p:spPr>
              <a:xfrm>
                <a:off x="0" y="0"/>
                <a:ext cx="1616540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1616540" h="354156">
                    <a:moveTo>
                      <a:pt x="81159" y="0"/>
                    </a:moveTo>
                    <a:lnTo>
                      <a:pt x="1535381" y="0"/>
                    </a:lnTo>
                    <a:cubicBezTo>
                      <a:pt x="1580204" y="0"/>
                      <a:pt x="1616540" y="36336"/>
                      <a:pt x="1616540" y="81159"/>
                    </a:cubicBezTo>
                    <a:lnTo>
                      <a:pt x="1616540" y="272997"/>
                    </a:lnTo>
                    <a:cubicBezTo>
                      <a:pt x="1616540" y="317820"/>
                      <a:pt x="1580204" y="354156"/>
                      <a:pt x="1535381" y="354156"/>
                    </a:cubicBezTo>
                    <a:lnTo>
                      <a:pt x="81159" y="354156"/>
                    </a:lnTo>
                    <a:cubicBezTo>
                      <a:pt x="36336" y="354156"/>
                      <a:pt x="0" y="317820"/>
                      <a:pt x="0" y="272997"/>
                    </a:cubicBezTo>
                    <a:lnTo>
                      <a:pt x="0" y="81159"/>
                    </a:lnTo>
                    <a:cubicBezTo>
                      <a:pt x="0" y="36336"/>
                      <a:pt x="36336" y="0"/>
                      <a:pt x="8115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25">
                <a:extLst>
                  <a:ext uri="{FF2B5EF4-FFF2-40B4-BE49-F238E27FC236}">
                    <a16:creationId xmlns:a16="http://schemas.microsoft.com/office/drawing/2014/main" id="{9110AF56-11CF-51F2-46B9-E6F30645E633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616540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6" name="TextBox 26">
              <a:extLst>
                <a:ext uri="{FF2B5EF4-FFF2-40B4-BE49-F238E27FC236}">
                  <a16:creationId xmlns:a16="http://schemas.microsoft.com/office/drawing/2014/main" id="{AEA3788D-DF3A-A325-4D74-0B1A9F87C6DC}"/>
                </a:ext>
              </a:extLst>
            </p:cNvPr>
            <p:cNvSpPr txBox="1"/>
            <p:nvPr/>
          </p:nvSpPr>
          <p:spPr>
            <a:xfrm>
              <a:off x="984525" y="470395"/>
              <a:ext cx="5139103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Zpracování pohybu</a:t>
              </a:r>
            </a:p>
          </p:txBody>
        </p: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AE6F47E2-5070-AFC5-D2CF-34265F1436E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09BC9102-71D3-0FD2-E5B4-6DF1A85E2C3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646FC6D1-8198-965E-4F45-BEACCE52A3AF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30" name="TextBox 4">
            <a:extLst>
              <a:ext uri="{FF2B5EF4-FFF2-40B4-BE49-F238E27FC236}">
                <a16:creationId xmlns:a16="http://schemas.microsoft.com/office/drawing/2014/main" id="{FE1B8273-A5DC-9211-3631-98A388DEB4A3}"/>
              </a:ext>
            </a:extLst>
          </p:cNvPr>
          <p:cNvSpPr txBox="1"/>
          <p:nvPr/>
        </p:nvSpPr>
        <p:spPr>
          <a:xfrm>
            <a:off x="1028700" y="-1973579"/>
            <a:ext cx="8115300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Přínos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Projektu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7" name="Skupina 36">
            <a:extLst>
              <a:ext uri="{FF2B5EF4-FFF2-40B4-BE49-F238E27FC236}">
                <a16:creationId xmlns:a16="http://schemas.microsoft.com/office/drawing/2014/main" id="{F3EA5422-C0EF-0F02-C86B-AC97B6CD4187}"/>
              </a:ext>
            </a:extLst>
          </p:cNvPr>
          <p:cNvGrpSpPr/>
          <p:nvPr/>
        </p:nvGrpSpPr>
        <p:grpSpPr>
          <a:xfrm>
            <a:off x="19126200" y="3337169"/>
            <a:ext cx="16230600" cy="4423575"/>
            <a:chOff x="1028700" y="3337169"/>
            <a:chExt cx="16230600" cy="4423575"/>
          </a:xfrm>
        </p:grpSpPr>
        <p:grpSp>
          <p:nvGrpSpPr>
            <p:cNvPr id="38" name="Group 5">
              <a:extLst>
                <a:ext uri="{FF2B5EF4-FFF2-40B4-BE49-F238E27FC236}">
                  <a16:creationId xmlns:a16="http://schemas.microsoft.com/office/drawing/2014/main" id="{B526F77F-7EC6-4A6F-A200-681B990F4C0B}"/>
                </a:ext>
              </a:extLst>
            </p:cNvPr>
            <p:cNvGrpSpPr/>
            <p:nvPr/>
          </p:nvGrpSpPr>
          <p:grpSpPr>
            <a:xfrm>
              <a:off x="1028700" y="3337169"/>
              <a:ext cx="16230600" cy="4423575"/>
              <a:chOff x="0" y="0"/>
              <a:chExt cx="4274726" cy="1165057"/>
            </a:xfrm>
          </p:grpSpPr>
          <p:sp>
            <p:nvSpPr>
              <p:cNvPr id="59" name="Freeform 6">
                <a:extLst>
                  <a:ext uri="{FF2B5EF4-FFF2-40B4-BE49-F238E27FC236}">
                    <a16:creationId xmlns:a16="http://schemas.microsoft.com/office/drawing/2014/main" id="{E10AFA15-0A13-0AEE-AD10-D14924037769}"/>
                  </a:ext>
                </a:extLst>
              </p:cNvPr>
              <p:cNvSpPr/>
              <p:nvPr/>
            </p:nvSpPr>
            <p:spPr>
              <a:xfrm>
                <a:off x="0" y="0"/>
                <a:ext cx="4274726" cy="1165057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165057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140909"/>
                    </a:lnTo>
                    <a:cubicBezTo>
                      <a:pt x="4274726" y="1147313"/>
                      <a:pt x="4272182" y="1153455"/>
                      <a:pt x="4267653" y="1157984"/>
                    </a:cubicBezTo>
                    <a:cubicBezTo>
                      <a:pt x="4263125" y="1162513"/>
                      <a:pt x="4256982" y="1165057"/>
                      <a:pt x="4250578" y="1165057"/>
                    </a:cubicBezTo>
                    <a:lnTo>
                      <a:pt x="24148" y="1165057"/>
                    </a:lnTo>
                    <a:cubicBezTo>
                      <a:pt x="17743" y="1165057"/>
                      <a:pt x="11601" y="1162513"/>
                      <a:pt x="7073" y="1157984"/>
                    </a:cubicBezTo>
                    <a:cubicBezTo>
                      <a:pt x="2544" y="1153455"/>
                      <a:pt x="0" y="1147313"/>
                      <a:pt x="0" y="1140909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60" name="TextBox 7">
                <a:extLst>
                  <a:ext uri="{FF2B5EF4-FFF2-40B4-BE49-F238E27FC236}">
                    <a16:creationId xmlns:a16="http://schemas.microsoft.com/office/drawing/2014/main" id="{2A44D0BB-52E2-1C76-6FA0-CA9D8DC5D754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4274726" cy="109838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39" name="Group 8">
              <a:extLst>
                <a:ext uri="{FF2B5EF4-FFF2-40B4-BE49-F238E27FC236}">
                  <a16:creationId xmlns:a16="http://schemas.microsoft.com/office/drawing/2014/main" id="{46DC15F8-5037-2F59-A6B9-2321B8039D00}"/>
                </a:ext>
              </a:extLst>
            </p:cNvPr>
            <p:cNvGrpSpPr/>
            <p:nvPr/>
          </p:nvGrpSpPr>
          <p:grpSpPr>
            <a:xfrm>
              <a:off x="1479163" y="4025752"/>
              <a:ext cx="5808710" cy="526665"/>
              <a:chOff x="0" y="0"/>
              <a:chExt cx="7744947" cy="702221"/>
            </a:xfrm>
          </p:grpSpPr>
          <p:sp>
            <p:nvSpPr>
              <p:cNvPr id="55" name="TextBox 9">
                <a:extLst>
                  <a:ext uri="{FF2B5EF4-FFF2-40B4-BE49-F238E27FC236}">
                    <a16:creationId xmlns:a16="http://schemas.microsoft.com/office/drawing/2014/main" id="{337B3B39-5C94-7305-41CC-CA76EEE5646A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176205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Funkční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prototyp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56" name="Group 10">
                <a:extLst>
                  <a:ext uri="{FF2B5EF4-FFF2-40B4-BE49-F238E27FC236}">
                    <a16:creationId xmlns:a16="http://schemas.microsoft.com/office/drawing/2014/main" id="{3ECB3772-22B7-06E2-82EE-EA5404C99D99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57" name="Freeform 11">
                  <a:extLst>
                    <a:ext uri="{FF2B5EF4-FFF2-40B4-BE49-F238E27FC236}">
                      <a16:creationId xmlns:a16="http://schemas.microsoft.com/office/drawing/2014/main" id="{02B31FC7-B4F0-05D5-186F-2C9AE40A154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58" name="TextBox 12">
                  <a:extLst>
                    <a:ext uri="{FF2B5EF4-FFF2-40B4-BE49-F238E27FC236}">
                      <a16:creationId xmlns:a16="http://schemas.microsoft.com/office/drawing/2014/main" id="{6221EBAF-86AF-9688-AE2D-3D539C2E93C2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40" name="Group 13">
              <a:extLst>
                <a:ext uri="{FF2B5EF4-FFF2-40B4-BE49-F238E27FC236}">
                  <a16:creationId xmlns:a16="http://schemas.microsoft.com/office/drawing/2014/main" id="{29FFB66D-F312-5C10-C40E-6404A82B4B3F}"/>
                </a:ext>
              </a:extLst>
            </p:cNvPr>
            <p:cNvGrpSpPr/>
            <p:nvPr/>
          </p:nvGrpSpPr>
          <p:grpSpPr>
            <a:xfrm>
              <a:off x="4383518" y="4862675"/>
              <a:ext cx="6078010" cy="526665"/>
              <a:chOff x="0" y="0"/>
              <a:chExt cx="8104013" cy="702221"/>
            </a:xfrm>
          </p:grpSpPr>
          <p:sp>
            <p:nvSpPr>
              <p:cNvPr id="51" name="TextBox 14">
                <a:extLst>
                  <a:ext uri="{FF2B5EF4-FFF2-40B4-BE49-F238E27FC236}">
                    <a16:creationId xmlns:a16="http://schemas.microsoft.com/office/drawing/2014/main" id="{BA254FF6-B8DB-684F-FA8E-1670887D3510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535272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Splnění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nastavených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cílů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52" name="Group 15">
                <a:extLst>
                  <a:ext uri="{FF2B5EF4-FFF2-40B4-BE49-F238E27FC236}">
                    <a16:creationId xmlns:a16="http://schemas.microsoft.com/office/drawing/2014/main" id="{93D7F67B-182F-ABA7-34EA-4772937FD6CE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53" name="Freeform 16">
                  <a:extLst>
                    <a:ext uri="{FF2B5EF4-FFF2-40B4-BE49-F238E27FC236}">
                      <a16:creationId xmlns:a16="http://schemas.microsoft.com/office/drawing/2014/main" id="{DE3F5779-E5AE-FF99-4383-A5533DADF806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54" name="TextBox 17">
                  <a:extLst>
                    <a:ext uri="{FF2B5EF4-FFF2-40B4-BE49-F238E27FC236}">
                      <a16:creationId xmlns:a16="http://schemas.microsoft.com/office/drawing/2014/main" id="{D1165F3A-A922-CDA3-67EC-929F2566581C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41" name="Group 18">
              <a:extLst>
                <a:ext uri="{FF2B5EF4-FFF2-40B4-BE49-F238E27FC236}">
                  <a16:creationId xmlns:a16="http://schemas.microsoft.com/office/drawing/2014/main" id="{F22069B2-2790-F57E-0EFF-7DB2CB5598DB}"/>
                </a:ext>
              </a:extLst>
            </p:cNvPr>
            <p:cNvGrpSpPr/>
            <p:nvPr/>
          </p:nvGrpSpPr>
          <p:grpSpPr>
            <a:xfrm>
              <a:off x="7287873" y="5704086"/>
              <a:ext cx="6347309" cy="526665"/>
              <a:chOff x="0" y="0"/>
              <a:chExt cx="8463079" cy="702221"/>
            </a:xfrm>
          </p:grpSpPr>
          <p:sp>
            <p:nvSpPr>
              <p:cNvPr id="47" name="TextBox 19">
                <a:extLst>
                  <a:ext uri="{FF2B5EF4-FFF2-40B4-BE49-F238E27FC236}">
                    <a16:creationId xmlns:a16="http://schemas.microsoft.com/office/drawing/2014/main" id="{DC318A57-881E-4879-E85F-1F9E9E20DC19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Zkušenosti s HW návrhem</a:t>
                </a:r>
              </a:p>
            </p:txBody>
          </p:sp>
          <p:grpSp>
            <p:nvGrpSpPr>
              <p:cNvPr id="48" name="Group 20">
                <a:extLst>
                  <a:ext uri="{FF2B5EF4-FFF2-40B4-BE49-F238E27FC236}">
                    <a16:creationId xmlns:a16="http://schemas.microsoft.com/office/drawing/2014/main" id="{B75FEAC2-346A-B439-4690-B955410BE113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49" name="Freeform 21">
                  <a:extLst>
                    <a:ext uri="{FF2B5EF4-FFF2-40B4-BE49-F238E27FC236}">
                      <a16:creationId xmlns:a16="http://schemas.microsoft.com/office/drawing/2014/main" id="{5F8F7012-F345-D9A9-C541-2D69E91D8AD4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50" name="TextBox 22">
                  <a:extLst>
                    <a:ext uri="{FF2B5EF4-FFF2-40B4-BE49-F238E27FC236}">
                      <a16:creationId xmlns:a16="http://schemas.microsoft.com/office/drawing/2014/main" id="{EF869E34-794C-ED39-FA72-D3AD20E92FF1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42" name="Group 23">
              <a:extLst>
                <a:ext uri="{FF2B5EF4-FFF2-40B4-BE49-F238E27FC236}">
                  <a16:creationId xmlns:a16="http://schemas.microsoft.com/office/drawing/2014/main" id="{23802B31-C045-0CD8-481C-6F7DB81C767F}"/>
                </a:ext>
              </a:extLst>
            </p:cNvPr>
            <p:cNvGrpSpPr/>
            <p:nvPr/>
          </p:nvGrpSpPr>
          <p:grpSpPr>
            <a:xfrm>
              <a:off x="10461528" y="6545496"/>
              <a:ext cx="6347309" cy="526665"/>
              <a:chOff x="0" y="0"/>
              <a:chExt cx="8463079" cy="702221"/>
            </a:xfrm>
          </p:grpSpPr>
          <p:sp>
            <p:nvSpPr>
              <p:cNvPr id="43" name="TextBox 24">
                <a:extLst>
                  <a:ext uri="{FF2B5EF4-FFF2-40B4-BE49-F238E27FC236}">
                    <a16:creationId xmlns:a16="http://schemas.microsoft.com/office/drawing/2014/main" id="{0CE94167-B215-98D0-E541-C69A6828FC8E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Propojení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teorie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a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praxe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44" name="Group 25">
                <a:extLst>
                  <a:ext uri="{FF2B5EF4-FFF2-40B4-BE49-F238E27FC236}">
                    <a16:creationId xmlns:a16="http://schemas.microsoft.com/office/drawing/2014/main" id="{66357214-0A17-A077-C707-A27269A63ADC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45" name="Freeform 26">
                  <a:extLst>
                    <a:ext uri="{FF2B5EF4-FFF2-40B4-BE49-F238E27FC236}">
                      <a16:creationId xmlns:a16="http://schemas.microsoft.com/office/drawing/2014/main" id="{4191D97B-93C1-5D5D-9F87-E0054D97884F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6" name="TextBox 27">
                  <a:extLst>
                    <a:ext uri="{FF2B5EF4-FFF2-40B4-BE49-F238E27FC236}">
                      <a16:creationId xmlns:a16="http://schemas.microsoft.com/office/drawing/2014/main" id="{9103F128-BC0B-DEA1-EC3F-55C5ADB4A134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05175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1028700" y="1190625"/>
            <a:ext cx="8115300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Přínos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Projektu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8" name="Skupina 27">
            <a:extLst>
              <a:ext uri="{FF2B5EF4-FFF2-40B4-BE49-F238E27FC236}">
                <a16:creationId xmlns:a16="http://schemas.microsoft.com/office/drawing/2014/main" id="{47272AA3-5F56-26BB-C97A-8BEDE5CCB60F}"/>
              </a:ext>
            </a:extLst>
          </p:cNvPr>
          <p:cNvGrpSpPr/>
          <p:nvPr/>
        </p:nvGrpSpPr>
        <p:grpSpPr>
          <a:xfrm>
            <a:off x="1028700" y="3337169"/>
            <a:ext cx="16230600" cy="4423575"/>
            <a:chOff x="1028700" y="3337169"/>
            <a:chExt cx="16230600" cy="4423575"/>
          </a:xfrm>
        </p:grpSpPr>
        <p:grpSp>
          <p:nvGrpSpPr>
            <p:cNvPr id="5" name="Group 5"/>
            <p:cNvGrpSpPr/>
            <p:nvPr/>
          </p:nvGrpSpPr>
          <p:grpSpPr>
            <a:xfrm>
              <a:off x="1028700" y="3337169"/>
              <a:ext cx="16230600" cy="4423575"/>
              <a:chOff x="0" y="0"/>
              <a:chExt cx="4274726" cy="116505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274726" cy="1165057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165057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140909"/>
                    </a:lnTo>
                    <a:cubicBezTo>
                      <a:pt x="4274726" y="1147313"/>
                      <a:pt x="4272182" y="1153455"/>
                      <a:pt x="4267653" y="1157984"/>
                    </a:cubicBezTo>
                    <a:cubicBezTo>
                      <a:pt x="4263125" y="1162513"/>
                      <a:pt x="4256982" y="1165057"/>
                      <a:pt x="4250578" y="1165057"/>
                    </a:cubicBezTo>
                    <a:lnTo>
                      <a:pt x="24148" y="1165057"/>
                    </a:lnTo>
                    <a:cubicBezTo>
                      <a:pt x="17743" y="1165057"/>
                      <a:pt x="11601" y="1162513"/>
                      <a:pt x="7073" y="1157984"/>
                    </a:cubicBezTo>
                    <a:cubicBezTo>
                      <a:pt x="2544" y="1153455"/>
                      <a:pt x="0" y="1147313"/>
                      <a:pt x="0" y="1140909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66675"/>
                <a:ext cx="4274726" cy="109838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1479163" y="4025752"/>
              <a:ext cx="5808710" cy="526665"/>
              <a:chOff x="0" y="0"/>
              <a:chExt cx="7744947" cy="702221"/>
            </a:xfrm>
          </p:grpSpPr>
          <p:sp>
            <p:nvSpPr>
              <p:cNvPr id="9" name="TextBox 9"/>
              <p:cNvSpPr txBox="1"/>
              <p:nvPr/>
            </p:nvSpPr>
            <p:spPr>
              <a:xfrm>
                <a:off x="568741" y="38100"/>
                <a:ext cx="7176205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Funkční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prototyp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10" name="Group 10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11" name="Freeform 1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2" name="TextBox 12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13" name="Group 13"/>
            <p:cNvGrpSpPr/>
            <p:nvPr/>
          </p:nvGrpSpPr>
          <p:grpSpPr>
            <a:xfrm>
              <a:off x="4383518" y="4862675"/>
              <a:ext cx="6078010" cy="526665"/>
              <a:chOff x="0" y="0"/>
              <a:chExt cx="8104013" cy="702221"/>
            </a:xfrm>
          </p:grpSpPr>
          <p:sp>
            <p:nvSpPr>
              <p:cNvPr id="14" name="TextBox 14"/>
              <p:cNvSpPr txBox="1"/>
              <p:nvPr/>
            </p:nvSpPr>
            <p:spPr>
              <a:xfrm>
                <a:off x="568741" y="38100"/>
                <a:ext cx="7535272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Splnění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nastavených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cílů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15" name="Group 15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16" name="Freeform 16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7" name="TextBox 17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18" name="Group 18"/>
            <p:cNvGrpSpPr/>
            <p:nvPr/>
          </p:nvGrpSpPr>
          <p:grpSpPr>
            <a:xfrm>
              <a:off x="7287873" y="5704086"/>
              <a:ext cx="6347309" cy="526665"/>
              <a:chOff x="0" y="0"/>
              <a:chExt cx="8463079" cy="702221"/>
            </a:xfrm>
          </p:grpSpPr>
          <p:sp>
            <p:nvSpPr>
              <p:cNvPr id="19" name="TextBox 19"/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Zkušenosti s HW návrhem</a:t>
                </a:r>
              </a:p>
            </p:txBody>
          </p:sp>
          <p:grpSp>
            <p:nvGrpSpPr>
              <p:cNvPr id="20" name="Group 20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21" name="Freeform 2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22" name="TextBox 22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23" name="Group 23"/>
            <p:cNvGrpSpPr/>
            <p:nvPr/>
          </p:nvGrpSpPr>
          <p:grpSpPr>
            <a:xfrm>
              <a:off x="10461528" y="6545496"/>
              <a:ext cx="6347309" cy="526665"/>
              <a:chOff x="0" y="0"/>
              <a:chExt cx="8463079" cy="702221"/>
            </a:xfrm>
          </p:grpSpPr>
          <p:sp>
            <p:nvSpPr>
              <p:cNvPr id="24" name="TextBox 24"/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Propojení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teorie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a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praxe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25" name="Group 25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26" name="Freeform 26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27" name="TextBox 27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</p:grpSp>
      <p:sp>
        <p:nvSpPr>
          <p:cNvPr id="30" name="TextBox 4">
            <a:extLst>
              <a:ext uri="{FF2B5EF4-FFF2-40B4-BE49-F238E27FC236}">
                <a16:creationId xmlns:a16="http://schemas.microsoft.com/office/drawing/2014/main" id="{9336DF84-8A08-C5AD-F475-496B1C0E7DA6}"/>
              </a:ext>
            </a:extLst>
          </p:cNvPr>
          <p:cNvSpPr txBox="1"/>
          <p:nvPr/>
        </p:nvSpPr>
        <p:spPr>
          <a:xfrm>
            <a:off x="1028700" y="-1287779"/>
            <a:ext cx="10351103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Možný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další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rozvoj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1" name="Skupina 30">
            <a:extLst>
              <a:ext uri="{FF2B5EF4-FFF2-40B4-BE49-F238E27FC236}">
                <a16:creationId xmlns:a16="http://schemas.microsoft.com/office/drawing/2014/main" id="{A2F93E8D-CCFA-039D-02AF-680F414A7BC0}"/>
              </a:ext>
            </a:extLst>
          </p:cNvPr>
          <p:cNvGrpSpPr/>
          <p:nvPr/>
        </p:nvGrpSpPr>
        <p:grpSpPr>
          <a:xfrm>
            <a:off x="1028700" y="10728264"/>
            <a:ext cx="16230600" cy="5540436"/>
            <a:chOff x="1028700" y="2877661"/>
            <a:chExt cx="16230600" cy="5540436"/>
          </a:xfrm>
        </p:grpSpPr>
        <p:grpSp>
          <p:nvGrpSpPr>
            <p:cNvPr id="32" name="Group 5">
              <a:extLst>
                <a:ext uri="{FF2B5EF4-FFF2-40B4-BE49-F238E27FC236}">
                  <a16:creationId xmlns:a16="http://schemas.microsoft.com/office/drawing/2014/main" id="{D7BD8DCB-A56C-EF66-29F4-4192DAB89BCD}"/>
                </a:ext>
              </a:extLst>
            </p:cNvPr>
            <p:cNvGrpSpPr/>
            <p:nvPr/>
          </p:nvGrpSpPr>
          <p:grpSpPr>
            <a:xfrm>
              <a:off x="1028700" y="2877661"/>
              <a:ext cx="16230600" cy="5540436"/>
              <a:chOff x="0" y="0"/>
              <a:chExt cx="4274726" cy="1459210"/>
            </a:xfrm>
          </p:grpSpPr>
          <p:sp>
            <p:nvSpPr>
              <p:cNvPr id="39" name="Freeform 6">
                <a:extLst>
                  <a:ext uri="{FF2B5EF4-FFF2-40B4-BE49-F238E27FC236}">
                    <a16:creationId xmlns:a16="http://schemas.microsoft.com/office/drawing/2014/main" id="{26B2F3F5-C33F-D541-FF9D-AD1A754D1C65}"/>
                  </a:ext>
                </a:extLst>
              </p:cNvPr>
              <p:cNvSpPr/>
              <p:nvPr/>
            </p:nvSpPr>
            <p:spPr>
              <a:xfrm>
                <a:off x="0" y="0"/>
                <a:ext cx="4274726" cy="1459210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459210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435062"/>
                    </a:lnTo>
                    <a:cubicBezTo>
                      <a:pt x="4274726" y="1448398"/>
                      <a:pt x="4263915" y="1459210"/>
                      <a:pt x="4250578" y="1459210"/>
                    </a:cubicBezTo>
                    <a:lnTo>
                      <a:pt x="24148" y="1459210"/>
                    </a:lnTo>
                    <a:cubicBezTo>
                      <a:pt x="17743" y="1459210"/>
                      <a:pt x="11601" y="1456665"/>
                      <a:pt x="7073" y="1452137"/>
                    </a:cubicBezTo>
                    <a:cubicBezTo>
                      <a:pt x="2544" y="1447608"/>
                      <a:pt x="0" y="1441466"/>
                      <a:pt x="0" y="1435062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40" name="TextBox 7">
                <a:extLst>
                  <a:ext uri="{FF2B5EF4-FFF2-40B4-BE49-F238E27FC236}">
                    <a16:creationId xmlns:a16="http://schemas.microsoft.com/office/drawing/2014/main" id="{31569488-EC29-9244-7617-7C8B556559D8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4274726" cy="139253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38" name="TextBox 8">
              <a:extLst>
                <a:ext uri="{FF2B5EF4-FFF2-40B4-BE49-F238E27FC236}">
                  <a16:creationId xmlns:a16="http://schemas.microsoft.com/office/drawing/2014/main" id="{7D71A03C-EE23-52DF-CAD3-D27CF510D39C}"/>
                </a:ext>
              </a:extLst>
            </p:cNvPr>
            <p:cNvSpPr txBox="1"/>
            <p:nvPr/>
          </p:nvSpPr>
          <p:spPr>
            <a:xfrm>
              <a:off x="1770996" y="3045240"/>
              <a:ext cx="15069204" cy="50399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281796" lvl="1" indent="-685800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Prototyp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→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Produktová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verze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Splnění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zbylých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cílů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Herní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módy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Vlastní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PCB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1028700" y="1190625"/>
            <a:ext cx="10351103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Možný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další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rozvoj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" name="Skupina 8">
            <a:extLst>
              <a:ext uri="{FF2B5EF4-FFF2-40B4-BE49-F238E27FC236}">
                <a16:creationId xmlns:a16="http://schemas.microsoft.com/office/drawing/2014/main" id="{8AFC6F5D-9C4E-FA1A-09B6-8DD7B741BDCB}"/>
              </a:ext>
            </a:extLst>
          </p:cNvPr>
          <p:cNvGrpSpPr/>
          <p:nvPr/>
        </p:nvGrpSpPr>
        <p:grpSpPr>
          <a:xfrm>
            <a:off x="1028700" y="2877661"/>
            <a:ext cx="16230600" cy="5540436"/>
            <a:chOff x="1028700" y="2877661"/>
            <a:chExt cx="16230600" cy="5540436"/>
          </a:xfrm>
        </p:grpSpPr>
        <p:grpSp>
          <p:nvGrpSpPr>
            <p:cNvPr id="5" name="Group 5"/>
            <p:cNvGrpSpPr/>
            <p:nvPr/>
          </p:nvGrpSpPr>
          <p:grpSpPr>
            <a:xfrm>
              <a:off x="1028700" y="2877661"/>
              <a:ext cx="16230600" cy="5540436"/>
              <a:chOff x="0" y="0"/>
              <a:chExt cx="4274726" cy="145921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274726" cy="1459210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459210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435062"/>
                    </a:lnTo>
                    <a:cubicBezTo>
                      <a:pt x="4274726" y="1448398"/>
                      <a:pt x="4263915" y="1459210"/>
                      <a:pt x="4250578" y="1459210"/>
                    </a:cubicBezTo>
                    <a:lnTo>
                      <a:pt x="24148" y="1459210"/>
                    </a:lnTo>
                    <a:cubicBezTo>
                      <a:pt x="17743" y="1459210"/>
                      <a:pt x="11601" y="1456665"/>
                      <a:pt x="7073" y="1452137"/>
                    </a:cubicBezTo>
                    <a:cubicBezTo>
                      <a:pt x="2544" y="1447608"/>
                      <a:pt x="0" y="1441466"/>
                      <a:pt x="0" y="1435062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66675"/>
                <a:ext cx="4274726" cy="139253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1770996" y="3045240"/>
              <a:ext cx="15069204" cy="50399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281796" lvl="1" indent="-685800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Prototyp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→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Produktová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verze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Splnění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zbylých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cílů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Herní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módy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Vlastní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PCB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5208158" y="1133475"/>
            <a:ext cx="7871684" cy="324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1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Děkuji za pozornost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053829" y="7310551"/>
            <a:ext cx="4180341" cy="895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7"/>
              </a:lnSpc>
              <a:spcBef>
                <a:spcPct val="0"/>
              </a:spcBef>
            </a:pPr>
            <a:r>
              <a:rPr lang="en-US" sz="5005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Dotazy</a:t>
            </a:r>
            <a:r>
              <a:rPr lang="en-US" sz="5005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5005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poroty</a:t>
            </a:r>
            <a:endParaRPr lang="en-US" sz="5005" dirty="0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TextBox 3"/>
          <p:cNvSpPr txBox="1"/>
          <p:nvPr/>
        </p:nvSpPr>
        <p:spPr>
          <a:xfrm>
            <a:off x="4844290" y="1114425"/>
            <a:ext cx="8599420" cy="2366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Proč tento projekt vznikl?</a:t>
            </a:r>
          </a:p>
        </p:txBody>
      </p:sp>
      <p:sp>
        <p:nvSpPr>
          <p:cNvPr id="16" name="Freeform 16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74" name="Skupina 73">
            <a:extLst>
              <a:ext uri="{FF2B5EF4-FFF2-40B4-BE49-F238E27FC236}">
                <a16:creationId xmlns:a16="http://schemas.microsoft.com/office/drawing/2014/main" id="{6D41B198-16F5-8DC1-FF32-B39049682C83}"/>
              </a:ext>
            </a:extLst>
          </p:cNvPr>
          <p:cNvGrpSpPr/>
          <p:nvPr/>
        </p:nvGrpSpPr>
        <p:grpSpPr>
          <a:xfrm>
            <a:off x="1028700" y="5229309"/>
            <a:ext cx="16230600" cy="3188788"/>
            <a:chOff x="1028700" y="5229309"/>
            <a:chExt cx="16230600" cy="3188788"/>
          </a:xfrm>
        </p:grpSpPr>
        <p:grpSp>
          <p:nvGrpSpPr>
            <p:cNvPr id="4" name="Group 4"/>
            <p:cNvGrpSpPr/>
            <p:nvPr/>
          </p:nvGrpSpPr>
          <p:grpSpPr>
            <a:xfrm>
              <a:off x="1028700" y="5229309"/>
              <a:ext cx="16230600" cy="3188788"/>
              <a:chOff x="0" y="0"/>
              <a:chExt cx="4274726" cy="839845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4274726" cy="839845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839845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815698"/>
                    </a:lnTo>
                    <a:cubicBezTo>
                      <a:pt x="4274726" y="822102"/>
                      <a:pt x="4272182" y="828244"/>
                      <a:pt x="4267653" y="832773"/>
                    </a:cubicBezTo>
                    <a:cubicBezTo>
                      <a:pt x="4263125" y="837301"/>
                      <a:pt x="4256982" y="839845"/>
                      <a:pt x="4250578" y="839845"/>
                    </a:cubicBezTo>
                    <a:lnTo>
                      <a:pt x="24148" y="839845"/>
                    </a:lnTo>
                    <a:cubicBezTo>
                      <a:pt x="10811" y="839845"/>
                      <a:pt x="0" y="829034"/>
                      <a:pt x="0" y="815698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66675"/>
                <a:ext cx="4274726" cy="77317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20" name="Skupina 19">
              <a:extLst>
                <a:ext uri="{FF2B5EF4-FFF2-40B4-BE49-F238E27FC236}">
                  <a16:creationId xmlns:a16="http://schemas.microsoft.com/office/drawing/2014/main" id="{6E6977A0-FE23-0D0D-F359-B7D8F1C28443}"/>
                </a:ext>
              </a:extLst>
            </p:cNvPr>
            <p:cNvGrpSpPr/>
            <p:nvPr/>
          </p:nvGrpSpPr>
          <p:grpSpPr>
            <a:xfrm>
              <a:off x="1371600" y="5599035"/>
              <a:ext cx="5810711" cy="353174"/>
              <a:chOff x="1358073" y="6493500"/>
              <a:chExt cx="5810711" cy="353174"/>
            </a:xfrm>
          </p:grpSpPr>
          <p:grpSp>
            <p:nvGrpSpPr>
              <p:cNvPr id="7" name="Group 7"/>
              <p:cNvGrpSpPr/>
              <p:nvPr/>
            </p:nvGrpSpPr>
            <p:grpSpPr>
              <a:xfrm>
                <a:off x="1358073" y="6578496"/>
                <a:ext cx="193863" cy="193863"/>
                <a:chOff x="0" y="0"/>
                <a:chExt cx="812800" cy="812800"/>
              </a:xfrm>
            </p:grpSpPr>
            <p:sp>
              <p:nvSpPr>
                <p:cNvPr id="8" name="Freeform 8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9" name="TextBox 9"/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17" name="TextBox 17"/>
              <p:cNvSpPr txBox="1"/>
              <p:nvPr/>
            </p:nvSpPr>
            <p:spPr>
              <a:xfrm>
                <a:off x="1771339" y="6493500"/>
                <a:ext cx="5397445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Zájem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o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elektroniku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a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hry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⚡</a:t>
                </a:r>
              </a:p>
            </p:txBody>
          </p:sp>
        </p:grpSp>
        <p:grpSp>
          <p:nvGrpSpPr>
            <p:cNvPr id="21" name="Skupina 20">
              <a:extLst>
                <a:ext uri="{FF2B5EF4-FFF2-40B4-BE49-F238E27FC236}">
                  <a16:creationId xmlns:a16="http://schemas.microsoft.com/office/drawing/2014/main" id="{5D87D781-2FA3-A689-4574-B3B6BB40E967}"/>
                </a:ext>
              </a:extLst>
            </p:cNvPr>
            <p:cNvGrpSpPr/>
            <p:nvPr/>
          </p:nvGrpSpPr>
          <p:grpSpPr>
            <a:xfrm>
              <a:off x="6023054" y="6599127"/>
              <a:ext cx="6241892" cy="353174"/>
              <a:chOff x="6774020" y="6493500"/>
              <a:chExt cx="6241892" cy="353174"/>
            </a:xfrm>
          </p:grpSpPr>
          <p:grpSp>
            <p:nvGrpSpPr>
              <p:cNvPr id="10" name="Group 10"/>
              <p:cNvGrpSpPr/>
              <p:nvPr/>
            </p:nvGrpSpPr>
            <p:grpSpPr>
              <a:xfrm>
                <a:off x="6774020" y="6578496"/>
                <a:ext cx="193863" cy="193863"/>
                <a:chOff x="0" y="0"/>
                <a:chExt cx="812800" cy="812800"/>
              </a:xfrm>
            </p:grpSpPr>
            <p:sp>
              <p:nvSpPr>
                <p:cNvPr id="11" name="Freeform 1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2" name="TextBox 12"/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18" name="TextBox 18"/>
              <p:cNvSpPr txBox="1"/>
              <p:nvPr/>
            </p:nvSpPr>
            <p:spPr>
              <a:xfrm>
                <a:off x="7186958" y="6493500"/>
                <a:ext cx="5828954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Moderní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pojetí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laser game🎮</a:t>
                </a:r>
              </a:p>
            </p:txBody>
          </p:sp>
        </p:grpSp>
        <p:grpSp>
          <p:nvGrpSpPr>
            <p:cNvPr id="22" name="Skupina 21">
              <a:extLst>
                <a:ext uri="{FF2B5EF4-FFF2-40B4-BE49-F238E27FC236}">
                  <a16:creationId xmlns:a16="http://schemas.microsoft.com/office/drawing/2014/main" id="{ABFD47A6-6414-9877-2D1A-ADA436B0D8D7}"/>
                </a:ext>
              </a:extLst>
            </p:cNvPr>
            <p:cNvGrpSpPr/>
            <p:nvPr/>
          </p:nvGrpSpPr>
          <p:grpSpPr>
            <a:xfrm>
              <a:off x="12039600" y="7414978"/>
              <a:ext cx="4635936" cy="363855"/>
              <a:chOff x="12190255" y="6493500"/>
              <a:chExt cx="4635936" cy="363855"/>
            </a:xfrm>
          </p:grpSpPr>
          <p:grpSp>
            <p:nvGrpSpPr>
              <p:cNvPr id="13" name="Group 13"/>
              <p:cNvGrpSpPr/>
              <p:nvPr/>
            </p:nvGrpSpPr>
            <p:grpSpPr>
              <a:xfrm>
                <a:off x="12190255" y="6578496"/>
                <a:ext cx="193863" cy="193863"/>
                <a:chOff x="0" y="0"/>
                <a:chExt cx="812800" cy="812800"/>
              </a:xfrm>
            </p:grpSpPr>
            <p:sp>
              <p:nvSpPr>
                <p:cNvPr id="14" name="Freeform 14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5" name="TextBox 15"/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19" name="TextBox 19"/>
              <p:cNvSpPr txBox="1"/>
              <p:nvPr/>
            </p:nvSpPr>
            <p:spPr>
              <a:xfrm>
                <a:off x="12603193" y="6493500"/>
                <a:ext cx="4222998" cy="3638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Propojení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HW + SW📡</a:t>
                </a:r>
              </a:p>
            </p:txBody>
          </p:sp>
        </p:grpSp>
      </p:grpSp>
      <p:grpSp>
        <p:nvGrpSpPr>
          <p:cNvPr id="23" name="Group 4">
            <a:extLst>
              <a:ext uri="{FF2B5EF4-FFF2-40B4-BE49-F238E27FC236}">
                <a16:creationId xmlns:a16="http://schemas.microsoft.com/office/drawing/2014/main" id="{8455E102-D7BF-3373-2A11-FD2788515CA3}"/>
              </a:ext>
            </a:extLst>
          </p:cNvPr>
          <p:cNvGrpSpPr/>
          <p:nvPr/>
        </p:nvGrpSpPr>
        <p:grpSpPr>
          <a:xfrm>
            <a:off x="-10210800" y="2911637"/>
            <a:ext cx="5563824" cy="1487909"/>
            <a:chOff x="0" y="0"/>
            <a:chExt cx="7418432" cy="1983878"/>
          </a:xfrm>
        </p:grpSpPr>
        <p:grpSp>
          <p:nvGrpSpPr>
            <p:cNvPr id="24" name="Group 5">
              <a:extLst>
                <a:ext uri="{FF2B5EF4-FFF2-40B4-BE49-F238E27FC236}">
                  <a16:creationId xmlns:a16="http://schemas.microsoft.com/office/drawing/2014/main" id="{8D87E0C0-A363-8EBE-C1DC-98F7EFBDB2C9}"/>
                </a:ext>
              </a:extLst>
            </p:cNvPr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4EDD6B46-039A-7EBC-DA1D-F6911674AFB4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0" name="TextBox 7">
                <a:extLst>
                  <a:ext uri="{FF2B5EF4-FFF2-40B4-BE49-F238E27FC236}">
                    <a16:creationId xmlns:a16="http://schemas.microsoft.com/office/drawing/2014/main" id="{A1EEAD4E-1004-AF9C-FC2F-2BF6EDAF51B4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5" name="TextBox 8">
              <a:extLst>
                <a:ext uri="{FF2B5EF4-FFF2-40B4-BE49-F238E27FC236}">
                  <a16:creationId xmlns:a16="http://schemas.microsoft.com/office/drawing/2014/main" id="{AADC3A8D-6820-4211-3C77-BD40AE172834}"/>
                </a:ext>
              </a:extLst>
            </p:cNvPr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26" name="Group 9">
              <a:extLst>
                <a:ext uri="{FF2B5EF4-FFF2-40B4-BE49-F238E27FC236}">
                  <a16:creationId xmlns:a16="http://schemas.microsoft.com/office/drawing/2014/main" id="{12065B7C-A62B-94C7-A671-8467C53B166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7" name="Freeform 10">
                <a:extLst>
                  <a:ext uri="{FF2B5EF4-FFF2-40B4-BE49-F238E27FC236}">
                    <a16:creationId xmlns:a16="http://schemas.microsoft.com/office/drawing/2014/main" id="{099A1EE9-EA83-F853-DCAE-DF5DB2F4470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8" name="TextBox 11">
                <a:extLst>
                  <a:ext uri="{FF2B5EF4-FFF2-40B4-BE49-F238E27FC236}">
                    <a16:creationId xmlns:a16="http://schemas.microsoft.com/office/drawing/2014/main" id="{9A104D22-F8DE-F001-3919-2A3DBD83ED98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31" name="TextBox 29">
            <a:extLst>
              <a:ext uri="{FF2B5EF4-FFF2-40B4-BE49-F238E27FC236}">
                <a16:creationId xmlns:a16="http://schemas.microsoft.com/office/drawing/2014/main" id="{A6398918-1169-683B-56CF-9E446146B8B9}"/>
              </a:ext>
            </a:extLst>
          </p:cNvPr>
          <p:cNvSpPr txBox="1"/>
          <p:nvPr/>
        </p:nvSpPr>
        <p:spPr>
          <a:xfrm>
            <a:off x="1028700" y="-33909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/>
          <p:cNvGrpSpPr/>
          <p:nvPr/>
        </p:nvGrpSpPr>
        <p:grpSpPr>
          <a:xfrm>
            <a:off x="1028700" y="2911637"/>
            <a:ext cx="5563824" cy="1487909"/>
            <a:chOff x="0" y="0"/>
            <a:chExt cx="7418432" cy="1983878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29" name="TextBox 29"/>
          <p:cNvSpPr txBox="1"/>
          <p:nvPr/>
        </p:nvSpPr>
        <p:spPr>
          <a:xfrm>
            <a:off x="10287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3645CC0D-BEE0-2C0A-C8BF-71A83D515FA6}"/>
              </a:ext>
            </a:extLst>
          </p:cNvPr>
          <p:cNvGrpSpPr/>
          <p:nvPr/>
        </p:nvGrpSpPr>
        <p:grpSpPr>
          <a:xfrm>
            <a:off x="-7315200" y="4399546"/>
            <a:ext cx="5827960" cy="1518753"/>
            <a:chOff x="0" y="0"/>
            <a:chExt cx="7770613" cy="2025004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61CE67CF-32C4-AE0F-4656-C2DBEFF60DEC}"/>
                </a:ext>
              </a:extLst>
            </p:cNvPr>
            <p:cNvGrpSpPr/>
            <p:nvPr/>
          </p:nvGrpSpPr>
          <p:grpSpPr>
            <a:xfrm>
              <a:off x="0" y="0"/>
              <a:ext cx="7770613" cy="2025004"/>
              <a:chOff x="0" y="0"/>
              <a:chExt cx="1862449" cy="485350"/>
            </a:xfrm>
          </p:grpSpPr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B22948EC-1D4B-7CFD-AFBB-054FBFF5A800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85350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85350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29925"/>
                    </a:lnTo>
                    <a:cubicBezTo>
                      <a:pt x="1862449" y="460536"/>
                      <a:pt x="1837635" y="485350"/>
                      <a:pt x="1807025" y="485350"/>
                    </a:cubicBezTo>
                    <a:lnTo>
                      <a:pt x="55425" y="485350"/>
                    </a:lnTo>
                    <a:cubicBezTo>
                      <a:pt x="24814" y="485350"/>
                      <a:pt x="0" y="460536"/>
                      <a:pt x="0" y="429925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0" name="TextBox 15">
                <a:extLst>
                  <a:ext uri="{FF2B5EF4-FFF2-40B4-BE49-F238E27FC236}">
                    <a16:creationId xmlns:a16="http://schemas.microsoft.com/office/drawing/2014/main" id="{A81D2108-AF1C-FB48-EDA7-3D9B56C56D74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091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4" name="TextBox 16">
              <a:extLst>
                <a:ext uri="{FF2B5EF4-FFF2-40B4-BE49-F238E27FC236}">
                  <a16:creationId xmlns:a16="http://schemas.microsoft.com/office/drawing/2014/main" id="{1AAB6BD8-470D-0CD0-640F-401B99387890}"/>
                </a:ext>
              </a:extLst>
            </p:cNvPr>
            <p:cNvSpPr txBox="1"/>
            <p:nvPr/>
          </p:nvSpPr>
          <p:spPr>
            <a:xfrm>
              <a:off x="1031265" y="481393"/>
              <a:ext cx="6467085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Odesílání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5" name="Group 17">
              <a:extLst>
                <a:ext uri="{FF2B5EF4-FFF2-40B4-BE49-F238E27FC236}">
                  <a16:creationId xmlns:a16="http://schemas.microsoft.com/office/drawing/2014/main" id="{A62BE366-1CC5-1721-430C-FDE4C493962E}"/>
                </a:ext>
              </a:extLst>
            </p:cNvPr>
            <p:cNvGrpSpPr/>
            <p:nvPr/>
          </p:nvGrpSpPr>
          <p:grpSpPr>
            <a:xfrm>
              <a:off x="518723" y="679493"/>
              <a:ext cx="213029" cy="213029"/>
              <a:chOff x="0" y="0"/>
              <a:chExt cx="812800" cy="812800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80C1F8D3-713F-1400-7A4B-0F18CF4E365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8" name="TextBox 19">
                <a:extLst>
                  <a:ext uri="{FF2B5EF4-FFF2-40B4-BE49-F238E27FC236}">
                    <a16:creationId xmlns:a16="http://schemas.microsoft.com/office/drawing/2014/main" id="{F5DA2C84-975C-B8A4-9EEB-5A5DA5320AED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807187B7-9EBF-C760-ECB0-96F777C5CA71}"/>
                </a:ext>
              </a:extLst>
            </p:cNvPr>
            <p:cNvSpPr txBox="1"/>
            <p:nvPr/>
          </p:nvSpPr>
          <p:spPr>
            <a:xfrm>
              <a:off x="7126445" y="216858"/>
              <a:ext cx="6350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A3D94E-8125-A90C-0E32-3723811AB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8617CF2-0EB9-678F-43B7-F7E233BD4575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B1F703D-154C-23DD-524E-DCC5FB1B4457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0AB4714-5391-206F-5E6C-97FBC3FBA1DB}"/>
              </a:ext>
            </a:extLst>
          </p:cNvPr>
          <p:cNvGrpSpPr/>
          <p:nvPr/>
        </p:nvGrpSpPr>
        <p:grpSpPr>
          <a:xfrm>
            <a:off x="1028700" y="2911637"/>
            <a:ext cx="5563824" cy="1487909"/>
            <a:chOff x="0" y="0"/>
            <a:chExt cx="7418432" cy="1983878"/>
          </a:xfrm>
        </p:grpSpPr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B57F8E96-0578-6FA6-CB82-D351EB3F1CE6}"/>
                </a:ext>
              </a:extLst>
            </p:cNvPr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AA5E13D2-EC04-D7C6-9C19-BF9E68B4F5D9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>
                <a:extLst>
                  <a:ext uri="{FF2B5EF4-FFF2-40B4-BE49-F238E27FC236}">
                    <a16:creationId xmlns:a16="http://schemas.microsoft.com/office/drawing/2014/main" id="{3DF2C8EB-03DC-1D39-5A37-F32320F209FD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B891D94A-99A9-2C09-2993-B12EC092BE87}"/>
                </a:ext>
              </a:extLst>
            </p:cNvPr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9" name="Group 9">
              <a:extLst>
                <a:ext uri="{FF2B5EF4-FFF2-40B4-BE49-F238E27FC236}">
                  <a16:creationId xmlns:a16="http://schemas.microsoft.com/office/drawing/2014/main" id="{D0AB4724-F46B-50D1-05CC-BCEE5663B38C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693B6A1C-8674-7570-681B-0A223614CA2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1" name="TextBox 11">
                <a:extLst>
                  <a:ext uri="{FF2B5EF4-FFF2-40B4-BE49-F238E27FC236}">
                    <a16:creationId xmlns:a16="http://schemas.microsoft.com/office/drawing/2014/main" id="{96F2FA56-8352-1AB3-4E54-A034379319AD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0F267928-C4D6-E188-75E1-31BDE0F1C1FE}"/>
              </a:ext>
            </a:extLst>
          </p:cNvPr>
          <p:cNvGrpSpPr/>
          <p:nvPr/>
        </p:nvGrpSpPr>
        <p:grpSpPr>
          <a:xfrm>
            <a:off x="6673020" y="4399546"/>
            <a:ext cx="5827960" cy="1518753"/>
            <a:chOff x="0" y="0"/>
            <a:chExt cx="7770613" cy="2025004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A702FC1B-0D8B-FB44-75C5-76DACC585B95}"/>
                </a:ext>
              </a:extLst>
            </p:cNvPr>
            <p:cNvGrpSpPr/>
            <p:nvPr/>
          </p:nvGrpSpPr>
          <p:grpSpPr>
            <a:xfrm>
              <a:off x="0" y="0"/>
              <a:ext cx="7770613" cy="2025004"/>
              <a:chOff x="0" y="0"/>
              <a:chExt cx="1862449" cy="485350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1D5FD9A5-FD52-D70C-A34E-0A2C7365342D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85350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85350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29925"/>
                    </a:lnTo>
                    <a:cubicBezTo>
                      <a:pt x="1862449" y="460536"/>
                      <a:pt x="1837635" y="485350"/>
                      <a:pt x="1807025" y="485350"/>
                    </a:cubicBezTo>
                    <a:lnTo>
                      <a:pt x="55425" y="485350"/>
                    </a:lnTo>
                    <a:cubicBezTo>
                      <a:pt x="24814" y="485350"/>
                      <a:pt x="0" y="460536"/>
                      <a:pt x="0" y="429925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37B3084A-82D1-8092-2760-9EC9703E7ABE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091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F338B507-4213-162F-2D8D-9BE7068BF7DC}"/>
                </a:ext>
              </a:extLst>
            </p:cNvPr>
            <p:cNvSpPr txBox="1"/>
            <p:nvPr/>
          </p:nvSpPr>
          <p:spPr>
            <a:xfrm>
              <a:off x="1031265" y="481393"/>
              <a:ext cx="6467085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Odesílání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7" name="Group 17">
              <a:extLst>
                <a:ext uri="{FF2B5EF4-FFF2-40B4-BE49-F238E27FC236}">
                  <a16:creationId xmlns:a16="http://schemas.microsoft.com/office/drawing/2014/main" id="{FE71022F-8BFE-3FA2-41F0-1A87CD662B05}"/>
                </a:ext>
              </a:extLst>
            </p:cNvPr>
            <p:cNvGrpSpPr/>
            <p:nvPr/>
          </p:nvGrpSpPr>
          <p:grpSpPr>
            <a:xfrm>
              <a:off x="518723" y="679493"/>
              <a:ext cx="213029" cy="213029"/>
              <a:chOff x="0" y="0"/>
              <a:chExt cx="812800" cy="812800"/>
            </a:xfrm>
          </p:grpSpPr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41AD7A94-2801-675E-E50E-2E1E90B7673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9" name="TextBox 19">
                <a:extLst>
                  <a:ext uri="{FF2B5EF4-FFF2-40B4-BE49-F238E27FC236}">
                    <a16:creationId xmlns:a16="http://schemas.microsoft.com/office/drawing/2014/main" id="{C0A53E01-C40F-7064-90FB-962306BE5A6B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20" name="TextBox 20">
              <a:extLst>
                <a:ext uri="{FF2B5EF4-FFF2-40B4-BE49-F238E27FC236}">
                  <a16:creationId xmlns:a16="http://schemas.microsoft.com/office/drawing/2014/main" id="{9701D0CE-E515-07D9-4DAC-A5C3984144FE}"/>
                </a:ext>
              </a:extLst>
            </p:cNvPr>
            <p:cNvSpPr txBox="1"/>
            <p:nvPr/>
          </p:nvSpPr>
          <p:spPr>
            <a:xfrm>
              <a:off x="7126445" y="216858"/>
              <a:ext cx="6350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endParaRPr/>
            </a:p>
          </p:txBody>
        </p:sp>
      </p:grpSp>
      <p:sp>
        <p:nvSpPr>
          <p:cNvPr id="29" name="TextBox 29">
            <a:extLst>
              <a:ext uri="{FF2B5EF4-FFF2-40B4-BE49-F238E27FC236}">
                <a16:creationId xmlns:a16="http://schemas.microsoft.com/office/drawing/2014/main" id="{0931F947-7963-14DA-8EE5-ED0A164387F9}"/>
              </a:ext>
            </a:extLst>
          </p:cNvPr>
          <p:cNvSpPr txBox="1"/>
          <p:nvPr/>
        </p:nvSpPr>
        <p:spPr>
          <a:xfrm>
            <a:off x="10287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grpSp>
        <p:nvGrpSpPr>
          <p:cNvPr id="21" name="Group 21">
            <a:extLst>
              <a:ext uri="{FF2B5EF4-FFF2-40B4-BE49-F238E27FC236}">
                <a16:creationId xmlns:a16="http://schemas.microsoft.com/office/drawing/2014/main" id="{F34473A6-7B72-2A5C-FD1E-E5028942DB93}"/>
              </a:ext>
            </a:extLst>
          </p:cNvPr>
          <p:cNvGrpSpPr/>
          <p:nvPr/>
        </p:nvGrpSpPr>
        <p:grpSpPr>
          <a:xfrm>
            <a:off x="-5638800" y="5918299"/>
            <a:ext cx="4677823" cy="1495725"/>
            <a:chOff x="0" y="0"/>
            <a:chExt cx="6237097" cy="1994300"/>
          </a:xfrm>
        </p:grpSpPr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85BF45FC-2AE4-21CC-8106-4371B0D9C1CE}"/>
                </a:ext>
              </a:extLst>
            </p:cNvPr>
            <p:cNvGrpSpPr/>
            <p:nvPr/>
          </p:nvGrpSpPr>
          <p:grpSpPr>
            <a:xfrm>
              <a:off x="0" y="0"/>
              <a:ext cx="6237097" cy="1994300"/>
              <a:chOff x="0" y="0"/>
              <a:chExt cx="1447945" cy="462978"/>
            </a:xfrm>
          </p:grpSpPr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37C38B59-ACA4-2F58-46C5-A0C1C6B9DB83}"/>
                  </a:ext>
                </a:extLst>
              </p:cNvPr>
              <p:cNvSpPr/>
              <p:nvPr/>
            </p:nvSpPr>
            <p:spPr>
              <a:xfrm>
                <a:off x="0" y="0"/>
                <a:ext cx="1447945" cy="462978"/>
              </a:xfrm>
              <a:custGeom>
                <a:avLst/>
                <a:gdLst/>
                <a:ahLst/>
                <a:cxnLst/>
                <a:rect l="l" t="t" r="r" b="b"/>
                <a:pathLst>
                  <a:path w="1447945" h="462978">
                    <a:moveTo>
                      <a:pt x="71291" y="0"/>
                    </a:moveTo>
                    <a:lnTo>
                      <a:pt x="1376654" y="0"/>
                    </a:lnTo>
                    <a:cubicBezTo>
                      <a:pt x="1416027" y="0"/>
                      <a:pt x="1447945" y="31918"/>
                      <a:pt x="1447945" y="71291"/>
                    </a:cubicBezTo>
                    <a:lnTo>
                      <a:pt x="1447945" y="391687"/>
                    </a:lnTo>
                    <a:cubicBezTo>
                      <a:pt x="1447945" y="431060"/>
                      <a:pt x="1416027" y="462978"/>
                      <a:pt x="1376654" y="462978"/>
                    </a:cubicBezTo>
                    <a:lnTo>
                      <a:pt x="71291" y="462978"/>
                    </a:lnTo>
                    <a:cubicBezTo>
                      <a:pt x="31918" y="462978"/>
                      <a:pt x="0" y="431060"/>
                      <a:pt x="0" y="391687"/>
                    </a:cubicBezTo>
                    <a:lnTo>
                      <a:pt x="0" y="71291"/>
                    </a:lnTo>
                    <a:cubicBezTo>
                      <a:pt x="0" y="31918"/>
                      <a:pt x="31918" y="0"/>
                      <a:pt x="7129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8" name="TextBox 24">
                <a:extLst>
                  <a:ext uri="{FF2B5EF4-FFF2-40B4-BE49-F238E27FC236}">
                    <a16:creationId xmlns:a16="http://schemas.microsoft.com/office/drawing/2014/main" id="{5236E750-5CD8-31E6-9A98-564EEDDFF65A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447945" cy="38677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3" name="TextBox 25">
              <a:extLst>
                <a:ext uri="{FF2B5EF4-FFF2-40B4-BE49-F238E27FC236}">
                  <a16:creationId xmlns:a16="http://schemas.microsoft.com/office/drawing/2014/main" id="{548FCE7E-5ADD-5EB1-348A-ABF8E63B13AF}"/>
                </a:ext>
              </a:extLst>
            </p:cNvPr>
            <p:cNvSpPr txBox="1"/>
            <p:nvPr/>
          </p:nvSpPr>
          <p:spPr>
            <a:xfrm>
              <a:off x="994893" y="488095"/>
              <a:ext cx="4756003" cy="1079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Poskytuje zpětnou vazbu hráči</a:t>
              </a:r>
            </a:p>
          </p:txBody>
        </p:sp>
        <p:grpSp>
          <p:nvGrpSpPr>
            <p:cNvPr id="24" name="Group 26">
              <a:extLst>
                <a:ext uri="{FF2B5EF4-FFF2-40B4-BE49-F238E27FC236}">
                  <a16:creationId xmlns:a16="http://schemas.microsoft.com/office/drawing/2014/main" id="{73C64B39-8669-E8AC-D22A-653E824291EB}"/>
                </a:ext>
              </a:extLst>
            </p:cNvPr>
            <p:cNvGrpSpPr/>
            <p:nvPr/>
          </p:nvGrpSpPr>
          <p:grpSpPr>
            <a:xfrm>
              <a:off x="384254" y="684021"/>
              <a:ext cx="253802" cy="219937"/>
              <a:chOff x="0" y="0"/>
              <a:chExt cx="937951" cy="812800"/>
            </a:xfrm>
          </p:grpSpPr>
          <p:sp>
            <p:nvSpPr>
              <p:cNvPr id="25" name="Freeform 27">
                <a:extLst>
                  <a:ext uri="{FF2B5EF4-FFF2-40B4-BE49-F238E27FC236}">
                    <a16:creationId xmlns:a16="http://schemas.microsoft.com/office/drawing/2014/main" id="{7C490CA8-D630-64D6-6152-F731FE125446}"/>
                  </a:ext>
                </a:extLst>
              </p:cNvPr>
              <p:cNvSpPr/>
              <p:nvPr/>
            </p:nvSpPr>
            <p:spPr>
              <a:xfrm>
                <a:off x="0" y="0"/>
                <a:ext cx="937951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937951" h="812800">
                    <a:moveTo>
                      <a:pt x="468975" y="0"/>
                    </a:moveTo>
                    <a:cubicBezTo>
                      <a:pt x="209967" y="0"/>
                      <a:pt x="0" y="181951"/>
                      <a:pt x="0" y="406400"/>
                    </a:cubicBezTo>
                    <a:cubicBezTo>
                      <a:pt x="0" y="630849"/>
                      <a:pt x="209967" y="812800"/>
                      <a:pt x="468975" y="812800"/>
                    </a:cubicBezTo>
                    <a:cubicBezTo>
                      <a:pt x="727983" y="812800"/>
                      <a:pt x="937951" y="630849"/>
                      <a:pt x="937951" y="406400"/>
                    </a:cubicBezTo>
                    <a:cubicBezTo>
                      <a:pt x="937951" y="181951"/>
                      <a:pt x="727983" y="0"/>
                      <a:pt x="46897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6" name="TextBox 28">
                <a:extLst>
                  <a:ext uri="{FF2B5EF4-FFF2-40B4-BE49-F238E27FC236}">
                    <a16:creationId xmlns:a16="http://schemas.microsoft.com/office/drawing/2014/main" id="{7548EED5-A710-1210-8638-D4446A579068}"/>
                  </a:ext>
                </a:extLst>
              </p:cNvPr>
              <p:cNvSpPr txBox="1"/>
              <p:nvPr/>
            </p:nvSpPr>
            <p:spPr>
              <a:xfrm>
                <a:off x="87933" y="152400"/>
                <a:ext cx="762085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9988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1BB239-950D-6399-88FC-1A3E3BC16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88355D-1DB0-A919-A7F5-CBD5C13EDC2E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BB0DB4D-131C-3E31-C3D8-480054683115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9A664111-A6B5-D4CD-5730-F91218003739}"/>
              </a:ext>
            </a:extLst>
          </p:cNvPr>
          <p:cNvGrpSpPr/>
          <p:nvPr/>
        </p:nvGrpSpPr>
        <p:grpSpPr>
          <a:xfrm>
            <a:off x="1028700" y="2911637"/>
            <a:ext cx="5563824" cy="1487909"/>
            <a:chOff x="0" y="0"/>
            <a:chExt cx="7418432" cy="1983878"/>
          </a:xfrm>
        </p:grpSpPr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0E64D802-201D-0B26-1416-D60B4EA517E6}"/>
                </a:ext>
              </a:extLst>
            </p:cNvPr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B0C74E8-CEEE-FF36-C95F-2276C3DA367B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>
                <a:extLst>
                  <a:ext uri="{FF2B5EF4-FFF2-40B4-BE49-F238E27FC236}">
                    <a16:creationId xmlns:a16="http://schemas.microsoft.com/office/drawing/2014/main" id="{02EBBC10-DAC1-FFB1-6A01-3D1A81A60A8E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8936ECC-D0E3-9F9A-5D04-B0B8AA58A85A}"/>
                </a:ext>
              </a:extLst>
            </p:cNvPr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9" name="Group 9">
              <a:extLst>
                <a:ext uri="{FF2B5EF4-FFF2-40B4-BE49-F238E27FC236}">
                  <a16:creationId xmlns:a16="http://schemas.microsoft.com/office/drawing/2014/main" id="{36E077D5-7DBA-514F-EF01-9CFDB7B600A3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C8BFDB50-87BF-38A0-4BCA-E5DDD7862A0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1" name="TextBox 11">
                <a:extLst>
                  <a:ext uri="{FF2B5EF4-FFF2-40B4-BE49-F238E27FC236}">
                    <a16:creationId xmlns:a16="http://schemas.microsoft.com/office/drawing/2014/main" id="{FE393F13-37C4-59DB-5ECB-4E480282BBCB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9A7C2793-691D-2389-95D5-9FD76F6C3516}"/>
              </a:ext>
            </a:extLst>
          </p:cNvPr>
          <p:cNvGrpSpPr/>
          <p:nvPr/>
        </p:nvGrpSpPr>
        <p:grpSpPr>
          <a:xfrm>
            <a:off x="6673020" y="4399546"/>
            <a:ext cx="5827960" cy="1518753"/>
            <a:chOff x="0" y="0"/>
            <a:chExt cx="7770613" cy="2025004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AC92407C-44A7-92BF-1E60-B4AAAA7EF462}"/>
                </a:ext>
              </a:extLst>
            </p:cNvPr>
            <p:cNvGrpSpPr/>
            <p:nvPr/>
          </p:nvGrpSpPr>
          <p:grpSpPr>
            <a:xfrm>
              <a:off x="0" y="0"/>
              <a:ext cx="7770613" cy="2025004"/>
              <a:chOff x="0" y="0"/>
              <a:chExt cx="1862449" cy="485350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FC4F33E3-855C-9605-767D-264338414F03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85350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85350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29925"/>
                    </a:lnTo>
                    <a:cubicBezTo>
                      <a:pt x="1862449" y="460536"/>
                      <a:pt x="1837635" y="485350"/>
                      <a:pt x="1807025" y="485350"/>
                    </a:cubicBezTo>
                    <a:lnTo>
                      <a:pt x="55425" y="485350"/>
                    </a:lnTo>
                    <a:cubicBezTo>
                      <a:pt x="24814" y="485350"/>
                      <a:pt x="0" y="460536"/>
                      <a:pt x="0" y="429925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52D5DE71-A83A-AC98-A581-A1B36EE69400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091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A4E1DA2C-DC49-6E6A-E068-1EAF10195BAD}"/>
                </a:ext>
              </a:extLst>
            </p:cNvPr>
            <p:cNvSpPr txBox="1"/>
            <p:nvPr/>
          </p:nvSpPr>
          <p:spPr>
            <a:xfrm>
              <a:off x="1031265" y="481393"/>
              <a:ext cx="6467085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Odesílání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7" name="Group 17">
              <a:extLst>
                <a:ext uri="{FF2B5EF4-FFF2-40B4-BE49-F238E27FC236}">
                  <a16:creationId xmlns:a16="http://schemas.microsoft.com/office/drawing/2014/main" id="{000D60CD-CE2F-EAC5-4A1E-B722CA5D7C46}"/>
                </a:ext>
              </a:extLst>
            </p:cNvPr>
            <p:cNvGrpSpPr/>
            <p:nvPr/>
          </p:nvGrpSpPr>
          <p:grpSpPr>
            <a:xfrm>
              <a:off x="518723" y="679493"/>
              <a:ext cx="213029" cy="213029"/>
              <a:chOff x="0" y="0"/>
              <a:chExt cx="812800" cy="812800"/>
            </a:xfrm>
          </p:grpSpPr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4887FA0F-6A07-2310-0FD9-E1CE010586F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9" name="TextBox 19">
                <a:extLst>
                  <a:ext uri="{FF2B5EF4-FFF2-40B4-BE49-F238E27FC236}">
                    <a16:creationId xmlns:a16="http://schemas.microsoft.com/office/drawing/2014/main" id="{0EEDBE54-917B-1A12-39EF-43D34B1DD3CE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20" name="TextBox 20">
              <a:extLst>
                <a:ext uri="{FF2B5EF4-FFF2-40B4-BE49-F238E27FC236}">
                  <a16:creationId xmlns:a16="http://schemas.microsoft.com/office/drawing/2014/main" id="{2585810F-F3B7-88EA-3961-01725EAE07DE}"/>
                </a:ext>
              </a:extLst>
            </p:cNvPr>
            <p:cNvSpPr txBox="1"/>
            <p:nvPr/>
          </p:nvSpPr>
          <p:spPr>
            <a:xfrm>
              <a:off x="7126445" y="216858"/>
              <a:ext cx="6350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endParaRPr/>
            </a:p>
          </p:txBody>
        </p:sp>
      </p:grpSp>
      <p:grpSp>
        <p:nvGrpSpPr>
          <p:cNvPr id="21" name="Group 21">
            <a:extLst>
              <a:ext uri="{FF2B5EF4-FFF2-40B4-BE49-F238E27FC236}">
                <a16:creationId xmlns:a16="http://schemas.microsoft.com/office/drawing/2014/main" id="{D0A977E3-D7D2-4C1B-A767-8D82496462D9}"/>
              </a:ext>
            </a:extLst>
          </p:cNvPr>
          <p:cNvGrpSpPr/>
          <p:nvPr/>
        </p:nvGrpSpPr>
        <p:grpSpPr>
          <a:xfrm>
            <a:off x="12581477" y="5918299"/>
            <a:ext cx="4677823" cy="1495725"/>
            <a:chOff x="0" y="0"/>
            <a:chExt cx="6237097" cy="1994300"/>
          </a:xfrm>
        </p:grpSpPr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6CEA255A-E078-B865-7167-AA66D4046742}"/>
                </a:ext>
              </a:extLst>
            </p:cNvPr>
            <p:cNvGrpSpPr/>
            <p:nvPr/>
          </p:nvGrpSpPr>
          <p:grpSpPr>
            <a:xfrm>
              <a:off x="0" y="0"/>
              <a:ext cx="6237097" cy="1994300"/>
              <a:chOff x="0" y="0"/>
              <a:chExt cx="1447945" cy="462978"/>
            </a:xfrm>
          </p:grpSpPr>
          <p:sp>
            <p:nvSpPr>
              <p:cNvPr id="23" name="Freeform 23">
                <a:extLst>
                  <a:ext uri="{FF2B5EF4-FFF2-40B4-BE49-F238E27FC236}">
                    <a16:creationId xmlns:a16="http://schemas.microsoft.com/office/drawing/2014/main" id="{416BE9C0-6990-971B-CB68-513A3DD7ACD0}"/>
                  </a:ext>
                </a:extLst>
              </p:cNvPr>
              <p:cNvSpPr/>
              <p:nvPr/>
            </p:nvSpPr>
            <p:spPr>
              <a:xfrm>
                <a:off x="0" y="0"/>
                <a:ext cx="1447945" cy="462978"/>
              </a:xfrm>
              <a:custGeom>
                <a:avLst/>
                <a:gdLst/>
                <a:ahLst/>
                <a:cxnLst/>
                <a:rect l="l" t="t" r="r" b="b"/>
                <a:pathLst>
                  <a:path w="1447945" h="462978">
                    <a:moveTo>
                      <a:pt x="71291" y="0"/>
                    </a:moveTo>
                    <a:lnTo>
                      <a:pt x="1376654" y="0"/>
                    </a:lnTo>
                    <a:cubicBezTo>
                      <a:pt x="1416027" y="0"/>
                      <a:pt x="1447945" y="31918"/>
                      <a:pt x="1447945" y="71291"/>
                    </a:cubicBezTo>
                    <a:lnTo>
                      <a:pt x="1447945" y="391687"/>
                    </a:lnTo>
                    <a:cubicBezTo>
                      <a:pt x="1447945" y="431060"/>
                      <a:pt x="1416027" y="462978"/>
                      <a:pt x="1376654" y="462978"/>
                    </a:cubicBezTo>
                    <a:lnTo>
                      <a:pt x="71291" y="462978"/>
                    </a:lnTo>
                    <a:cubicBezTo>
                      <a:pt x="31918" y="462978"/>
                      <a:pt x="0" y="431060"/>
                      <a:pt x="0" y="391687"/>
                    </a:cubicBezTo>
                    <a:lnTo>
                      <a:pt x="0" y="71291"/>
                    </a:lnTo>
                    <a:cubicBezTo>
                      <a:pt x="0" y="31918"/>
                      <a:pt x="31918" y="0"/>
                      <a:pt x="7129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4" name="TextBox 24">
                <a:extLst>
                  <a:ext uri="{FF2B5EF4-FFF2-40B4-BE49-F238E27FC236}">
                    <a16:creationId xmlns:a16="http://schemas.microsoft.com/office/drawing/2014/main" id="{59D9A294-FED0-80B0-CFA9-923D9D729B1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447945" cy="38677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13F27E08-029E-F0CE-93FB-F0CE7375D60D}"/>
                </a:ext>
              </a:extLst>
            </p:cNvPr>
            <p:cNvSpPr txBox="1"/>
            <p:nvPr/>
          </p:nvSpPr>
          <p:spPr>
            <a:xfrm>
              <a:off x="994893" y="488095"/>
              <a:ext cx="4756003" cy="1079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Poskytuje zpětnou vazbu hráči</a:t>
              </a:r>
            </a:p>
          </p:txBody>
        </p:sp>
        <p:grpSp>
          <p:nvGrpSpPr>
            <p:cNvPr id="26" name="Group 26">
              <a:extLst>
                <a:ext uri="{FF2B5EF4-FFF2-40B4-BE49-F238E27FC236}">
                  <a16:creationId xmlns:a16="http://schemas.microsoft.com/office/drawing/2014/main" id="{7B5EED68-ACD0-F271-E838-E6DECBBFA96F}"/>
                </a:ext>
              </a:extLst>
            </p:cNvPr>
            <p:cNvGrpSpPr/>
            <p:nvPr/>
          </p:nvGrpSpPr>
          <p:grpSpPr>
            <a:xfrm>
              <a:off x="384254" y="684021"/>
              <a:ext cx="253802" cy="219937"/>
              <a:chOff x="0" y="0"/>
              <a:chExt cx="937951" cy="812800"/>
            </a:xfrm>
          </p:grpSpPr>
          <p:sp>
            <p:nvSpPr>
              <p:cNvPr id="27" name="Freeform 27">
                <a:extLst>
                  <a:ext uri="{FF2B5EF4-FFF2-40B4-BE49-F238E27FC236}">
                    <a16:creationId xmlns:a16="http://schemas.microsoft.com/office/drawing/2014/main" id="{329DC2A0-39D9-C8FD-64F1-07EB154152FB}"/>
                  </a:ext>
                </a:extLst>
              </p:cNvPr>
              <p:cNvSpPr/>
              <p:nvPr/>
            </p:nvSpPr>
            <p:spPr>
              <a:xfrm>
                <a:off x="0" y="0"/>
                <a:ext cx="937951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937951" h="812800">
                    <a:moveTo>
                      <a:pt x="468975" y="0"/>
                    </a:moveTo>
                    <a:cubicBezTo>
                      <a:pt x="209967" y="0"/>
                      <a:pt x="0" y="181951"/>
                      <a:pt x="0" y="406400"/>
                    </a:cubicBezTo>
                    <a:cubicBezTo>
                      <a:pt x="0" y="630849"/>
                      <a:pt x="209967" y="812800"/>
                      <a:pt x="468975" y="812800"/>
                    </a:cubicBezTo>
                    <a:cubicBezTo>
                      <a:pt x="727983" y="812800"/>
                      <a:pt x="937951" y="630849"/>
                      <a:pt x="937951" y="406400"/>
                    </a:cubicBezTo>
                    <a:cubicBezTo>
                      <a:pt x="937951" y="181951"/>
                      <a:pt x="727983" y="0"/>
                      <a:pt x="46897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8" name="TextBox 28">
                <a:extLst>
                  <a:ext uri="{FF2B5EF4-FFF2-40B4-BE49-F238E27FC236}">
                    <a16:creationId xmlns:a16="http://schemas.microsoft.com/office/drawing/2014/main" id="{B799686F-1CFC-599C-53A1-327201F4F980}"/>
                  </a:ext>
                </a:extLst>
              </p:cNvPr>
              <p:cNvSpPr txBox="1"/>
              <p:nvPr/>
            </p:nvSpPr>
            <p:spPr>
              <a:xfrm>
                <a:off x="87933" y="152400"/>
                <a:ext cx="762085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29" name="TextBox 29">
            <a:extLst>
              <a:ext uri="{FF2B5EF4-FFF2-40B4-BE49-F238E27FC236}">
                <a16:creationId xmlns:a16="http://schemas.microsoft.com/office/drawing/2014/main" id="{CAA6E382-342E-D173-7A9B-6EA3EF8FB607}"/>
              </a:ext>
            </a:extLst>
          </p:cNvPr>
          <p:cNvSpPr txBox="1"/>
          <p:nvPr/>
        </p:nvSpPr>
        <p:spPr>
          <a:xfrm>
            <a:off x="10287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sp>
        <p:nvSpPr>
          <p:cNvPr id="36" name="TextBox 7">
            <a:extLst>
              <a:ext uri="{FF2B5EF4-FFF2-40B4-BE49-F238E27FC236}">
                <a16:creationId xmlns:a16="http://schemas.microsoft.com/office/drawing/2014/main" id="{C1E9A2F3-F0B5-7632-5AE4-1805AE80EE3A}"/>
              </a:ext>
            </a:extLst>
          </p:cNvPr>
          <p:cNvSpPr txBox="1"/>
          <p:nvPr/>
        </p:nvSpPr>
        <p:spPr>
          <a:xfrm>
            <a:off x="1028700" y="12202281"/>
            <a:ext cx="12146741" cy="1425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Architektura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řešení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7" name="Skupina 36">
            <a:extLst>
              <a:ext uri="{FF2B5EF4-FFF2-40B4-BE49-F238E27FC236}">
                <a16:creationId xmlns:a16="http://schemas.microsoft.com/office/drawing/2014/main" id="{7F9934D2-1D91-1A09-FC8E-576BFDBE2027}"/>
              </a:ext>
            </a:extLst>
          </p:cNvPr>
          <p:cNvGrpSpPr/>
          <p:nvPr/>
        </p:nvGrpSpPr>
        <p:grpSpPr>
          <a:xfrm>
            <a:off x="1878782" y="15601663"/>
            <a:ext cx="14530437" cy="3181637"/>
            <a:chOff x="1878782" y="4571008"/>
            <a:chExt cx="14530437" cy="3181637"/>
          </a:xfrm>
        </p:grpSpPr>
        <p:grpSp>
          <p:nvGrpSpPr>
            <p:cNvPr id="38" name="Group 8">
              <a:extLst>
                <a:ext uri="{FF2B5EF4-FFF2-40B4-BE49-F238E27FC236}">
                  <a16:creationId xmlns:a16="http://schemas.microsoft.com/office/drawing/2014/main" id="{5D847AC9-C5B8-1080-F9B4-F9A8D025D239}"/>
                </a:ext>
              </a:extLst>
            </p:cNvPr>
            <p:cNvGrpSpPr/>
            <p:nvPr/>
          </p:nvGrpSpPr>
          <p:grpSpPr>
            <a:xfrm>
              <a:off x="1878782" y="4571008"/>
              <a:ext cx="14530437" cy="3181637"/>
              <a:chOff x="0" y="0"/>
              <a:chExt cx="2682853" cy="587447"/>
            </a:xfrm>
          </p:grpSpPr>
          <p:sp>
            <p:nvSpPr>
              <p:cNvPr id="40" name="Freeform 9">
                <a:extLst>
                  <a:ext uri="{FF2B5EF4-FFF2-40B4-BE49-F238E27FC236}">
                    <a16:creationId xmlns:a16="http://schemas.microsoft.com/office/drawing/2014/main" id="{1E08C415-2801-0DE3-6E8C-F583840CC511}"/>
                  </a:ext>
                </a:extLst>
              </p:cNvPr>
              <p:cNvSpPr/>
              <p:nvPr/>
            </p:nvSpPr>
            <p:spPr>
              <a:xfrm>
                <a:off x="0" y="0"/>
                <a:ext cx="2682853" cy="587447"/>
              </a:xfrm>
              <a:custGeom>
                <a:avLst/>
                <a:gdLst/>
                <a:ahLst/>
                <a:cxnLst/>
                <a:rect l="l" t="t" r="r" b="b"/>
                <a:pathLst>
                  <a:path w="2682853" h="587447">
                    <a:moveTo>
                      <a:pt x="12255" y="0"/>
                    </a:moveTo>
                    <a:lnTo>
                      <a:pt x="2670599" y="0"/>
                    </a:lnTo>
                    <a:cubicBezTo>
                      <a:pt x="2673849" y="0"/>
                      <a:pt x="2676966" y="1291"/>
                      <a:pt x="2679264" y="3589"/>
                    </a:cubicBezTo>
                    <a:cubicBezTo>
                      <a:pt x="2681562" y="5887"/>
                      <a:pt x="2682853" y="9004"/>
                      <a:pt x="2682853" y="12255"/>
                    </a:cubicBezTo>
                    <a:lnTo>
                      <a:pt x="2682853" y="575193"/>
                    </a:lnTo>
                    <a:cubicBezTo>
                      <a:pt x="2682853" y="581961"/>
                      <a:pt x="2677367" y="587447"/>
                      <a:pt x="2670599" y="587447"/>
                    </a:cubicBezTo>
                    <a:lnTo>
                      <a:pt x="12255" y="587447"/>
                    </a:lnTo>
                    <a:cubicBezTo>
                      <a:pt x="5487" y="587447"/>
                      <a:pt x="0" y="581961"/>
                      <a:pt x="0" y="575193"/>
                    </a:cubicBezTo>
                    <a:lnTo>
                      <a:pt x="0" y="12255"/>
                    </a:lnTo>
                    <a:cubicBezTo>
                      <a:pt x="0" y="5487"/>
                      <a:pt x="5487" y="0"/>
                      <a:pt x="12255" y="0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 l="-1219" r="-1219"/>
                </a:stretch>
              </a:blipFill>
            </p:spPr>
            <p:txBody>
              <a:bodyPr/>
              <a:lstStyle/>
              <a:p>
                <a:endParaRPr lang="cs-CZ"/>
              </a:p>
            </p:txBody>
          </p:sp>
        </p:grp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id="{D19B7CED-7738-C0EA-03BC-8FB2093C7AC5}"/>
                </a:ext>
              </a:extLst>
            </p:cNvPr>
            <p:cNvSpPr txBox="1"/>
            <p:nvPr/>
          </p:nvSpPr>
          <p:spPr>
            <a:xfrm>
              <a:off x="8305800" y="5829300"/>
              <a:ext cx="1129389" cy="5043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143"/>
                </a:lnSpc>
              </a:pPr>
              <a:r>
                <a:rPr lang="en-US" sz="2959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ESP32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6920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/>
          <p:cNvGrpSpPr/>
          <p:nvPr/>
        </p:nvGrpSpPr>
        <p:grpSpPr>
          <a:xfrm>
            <a:off x="1841300" y="4571008"/>
            <a:ext cx="14567919" cy="3238685"/>
            <a:chOff x="0" y="0"/>
            <a:chExt cx="3836818" cy="85298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836818" cy="852987"/>
            </a:xfrm>
            <a:custGeom>
              <a:avLst/>
              <a:gdLst/>
              <a:ahLst/>
              <a:cxnLst/>
              <a:rect l="l" t="t" r="r" b="b"/>
              <a:pathLst>
                <a:path w="3836818" h="852987">
                  <a:moveTo>
                    <a:pt x="27103" y="0"/>
                  </a:moveTo>
                  <a:lnTo>
                    <a:pt x="3809715" y="0"/>
                  </a:lnTo>
                  <a:cubicBezTo>
                    <a:pt x="3816903" y="0"/>
                    <a:pt x="3823797" y="2856"/>
                    <a:pt x="3828880" y="7938"/>
                  </a:cubicBezTo>
                  <a:cubicBezTo>
                    <a:pt x="3833962" y="13021"/>
                    <a:pt x="3836818" y="19915"/>
                    <a:pt x="3836818" y="27103"/>
                  </a:cubicBezTo>
                  <a:lnTo>
                    <a:pt x="3836818" y="825884"/>
                  </a:lnTo>
                  <a:cubicBezTo>
                    <a:pt x="3836818" y="840853"/>
                    <a:pt x="3824684" y="852987"/>
                    <a:pt x="3809715" y="852987"/>
                  </a:cubicBezTo>
                  <a:lnTo>
                    <a:pt x="27103" y="852987"/>
                  </a:lnTo>
                  <a:cubicBezTo>
                    <a:pt x="12135" y="852987"/>
                    <a:pt x="0" y="840853"/>
                    <a:pt x="0" y="825884"/>
                  </a:cubicBezTo>
                  <a:lnTo>
                    <a:pt x="0" y="27103"/>
                  </a:lnTo>
                  <a:cubicBezTo>
                    <a:pt x="0" y="12135"/>
                    <a:pt x="12135" y="0"/>
                    <a:pt x="2710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4E4E">
                    <a:alpha val="100000"/>
                  </a:srgbClr>
                </a:gs>
                <a:gs pos="100000">
                  <a:srgbClr val="A9A9A9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cs-CZ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6675"/>
              <a:ext cx="3836818" cy="786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54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1171626"/>
            <a:ext cx="12146741" cy="1425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Architektura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řešení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1" name="Skupina 10">
            <a:extLst>
              <a:ext uri="{FF2B5EF4-FFF2-40B4-BE49-F238E27FC236}">
                <a16:creationId xmlns:a16="http://schemas.microsoft.com/office/drawing/2014/main" id="{7EBF5A41-4E07-09D6-7693-CA35878C5A5E}"/>
              </a:ext>
            </a:extLst>
          </p:cNvPr>
          <p:cNvGrpSpPr/>
          <p:nvPr/>
        </p:nvGrpSpPr>
        <p:grpSpPr>
          <a:xfrm>
            <a:off x="1878782" y="4571008"/>
            <a:ext cx="14530437" cy="3181637"/>
            <a:chOff x="1878782" y="4571008"/>
            <a:chExt cx="14530437" cy="3181637"/>
          </a:xfrm>
        </p:grpSpPr>
        <p:grpSp>
          <p:nvGrpSpPr>
            <p:cNvPr id="8" name="Group 8"/>
            <p:cNvGrpSpPr/>
            <p:nvPr/>
          </p:nvGrpSpPr>
          <p:grpSpPr>
            <a:xfrm>
              <a:off x="1878782" y="4571008"/>
              <a:ext cx="14530437" cy="3181637"/>
              <a:chOff x="0" y="0"/>
              <a:chExt cx="2682853" cy="587447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2682853" cy="587447"/>
              </a:xfrm>
              <a:custGeom>
                <a:avLst/>
                <a:gdLst/>
                <a:ahLst/>
                <a:cxnLst/>
                <a:rect l="l" t="t" r="r" b="b"/>
                <a:pathLst>
                  <a:path w="2682853" h="587447">
                    <a:moveTo>
                      <a:pt x="12255" y="0"/>
                    </a:moveTo>
                    <a:lnTo>
                      <a:pt x="2670599" y="0"/>
                    </a:lnTo>
                    <a:cubicBezTo>
                      <a:pt x="2673849" y="0"/>
                      <a:pt x="2676966" y="1291"/>
                      <a:pt x="2679264" y="3589"/>
                    </a:cubicBezTo>
                    <a:cubicBezTo>
                      <a:pt x="2681562" y="5887"/>
                      <a:pt x="2682853" y="9004"/>
                      <a:pt x="2682853" y="12255"/>
                    </a:cubicBezTo>
                    <a:lnTo>
                      <a:pt x="2682853" y="575193"/>
                    </a:lnTo>
                    <a:cubicBezTo>
                      <a:pt x="2682853" y="581961"/>
                      <a:pt x="2677367" y="587447"/>
                      <a:pt x="2670599" y="587447"/>
                    </a:cubicBezTo>
                    <a:lnTo>
                      <a:pt x="12255" y="587447"/>
                    </a:lnTo>
                    <a:cubicBezTo>
                      <a:pt x="5487" y="587447"/>
                      <a:pt x="0" y="581961"/>
                      <a:pt x="0" y="575193"/>
                    </a:cubicBezTo>
                    <a:lnTo>
                      <a:pt x="0" y="12255"/>
                    </a:lnTo>
                    <a:cubicBezTo>
                      <a:pt x="0" y="5487"/>
                      <a:pt x="5487" y="0"/>
                      <a:pt x="12255" y="0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 l="-1219" r="-1219"/>
                </a:stretch>
              </a:blipFill>
            </p:spPr>
            <p:txBody>
              <a:bodyPr/>
              <a:lstStyle/>
              <a:p>
                <a:endParaRPr lang="cs-CZ"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8305800" y="5829300"/>
              <a:ext cx="1129389" cy="5043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143"/>
                </a:lnSpc>
              </a:pPr>
              <a:r>
                <a:rPr lang="en-US" sz="2959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ESP32</a:t>
              </a:r>
            </a:p>
          </p:txBody>
        </p:sp>
      </p:grpSp>
      <p:sp>
        <p:nvSpPr>
          <p:cNvPr id="20" name="TextBox 6">
            <a:extLst>
              <a:ext uri="{FF2B5EF4-FFF2-40B4-BE49-F238E27FC236}">
                <a16:creationId xmlns:a16="http://schemas.microsoft.com/office/drawing/2014/main" id="{BC5F2DF1-6CAB-7D47-16DC-A102ACCF62AC}"/>
              </a:ext>
            </a:extLst>
          </p:cNvPr>
          <p:cNvSpPr txBox="1"/>
          <p:nvPr/>
        </p:nvSpPr>
        <p:spPr>
          <a:xfrm>
            <a:off x="-8991600" y="1219200"/>
            <a:ext cx="7869297" cy="245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Použitý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hardware</a:t>
            </a:r>
          </a:p>
        </p:txBody>
      </p:sp>
      <p:grpSp>
        <p:nvGrpSpPr>
          <p:cNvPr id="21" name="Group 7">
            <a:extLst>
              <a:ext uri="{FF2B5EF4-FFF2-40B4-BE49-F238E27FC236}">
                <a16:creationId xmlns:a16="http://schemas.microsoft.com/office/drawing/2014/main" id="{3EFBC168-5DD6-0A99-F6D8-42C0DE468163}"/>
              </a:ext>
            </a:extLst>
          </p:cNvPr>
          <p:cNvGrpSpPr/>
          <p:nvPr/>
        </p:nvGrpSpPr>
        <p:grpSpPr>
          <a:xfrm>
            <a:off x="1028700" y="12138569"/>
            <a:ext cx="5995341" cy="5425531"/>
            <a:chOff x="0" y="0"/>
            <a:chExt cx="7993788" cy="7234041"/>
          </a:xfrm>
        </p:grpSpPr>
        <p:grpSp>
          <p:nvGrpSpPr>
            <p:cNvPr id="22" name="Group 8">
              <a:extLst>
                <a:ext uri="{FF2B5EF4-FFF2-40B4-BE49-F238E27FC236}">
                  <a16:creationId xmlns:a16="http://schemas.microsoft.com/office/drawing/2014/main" id="{E3BE808F-A833-5C52-2E90-DE34A3CF56F0}"/>
                </a:ext>
              </a:extLst>
            </p:cNvPr>
            <p:cNvGrpSpPr/>
            <p:nvPr/>
          </p:nvGrpSpPr>
          <p:grpSpPr>
            <a:xfrm>
              <a:off x="0" y="0"/>
              <a:ext cx="7993788" cy="7234041"/>
              <a:chOff x="0" y="0"/>
              <a:chExt cx="1579020" cy="1428946"/>
            </a:xfrm>
          </p:grpSpPr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B50CEEDC-3A79-144A-5A7C-724353FCBA06}"/>
                  </a:ext>
                </a:extLst>
              </p:cNvPr>
              <p:cNvSpPr/>
              <p:nvPr/>
            </p:nvSpPr>
            <p:spPr>
              <a:xfrm>
                <a:off x="0" y="0"/>
                <a:ext cx="1579020" cy="1428946"/>
              </a:xfrm>
              <a:custGeom>
                <a:avLst/>
                <a:gdLst/>
                <a:ahLst/>
                <a:cxnLst/>
                <a:rect l="l" t="t" r="r" b="b"/>
                <a:pathLst>
                  <a:path w="1579020" h="1428946">
                    <a:moveTo>
                      <a:pt x="65373" y="0"/>
                    </a:moveTo>
                    <a:lnTo>
                      <a:pt x="1513647" y="0"/>
                    </a:lnTo>
                    <a:cubicBezTo>
                      <a:pt x="1530985" y="0"/>
                      <a:pt x="1547613" y="6888"/>
                      <a:pt x="1559873" y="19147"/>
                    </a:cubicBezTo>
                    <a:cubicBezTo>
                      <a:pt x="1572132" y="31407"/>
                      <a:pt x="1579020" y="48035"/>
                      <a:pt x="1579020" y="65373"/>
                    </a:cubicBezTo>
                    <a:lnTo>
                      <a:pt x="1579020" y="1363573"/>
                    </a:lnTo>
                    <a:cubicBezTo>
                      <a:pt x="1579020" y="1380911"/>
                      <a:pt x="1572132" y="1397539"/>
                      <a:pt x="1559873" y="1409799"/>
                    </a:cubicBezTo>
                    <a:cubicBezTo>
                      <a:pt x="1547613" y="1422059"/>
                      <a:pt x="1530985" y="1428946"/>
                      <a:pt x="1513647" y="1428946"/>
                    </a:cubicBezTo>
                    <a:lnTo>
                      <a:pt x="65373" y="1428946"/>
                    </a:lnTo>
                    <a:cubicBezTo>
                      <a:pt x="48035" y="1428946"/>
                      <a:pt x="31407" y="1422059"/>
                      <a:pt x="19147" y="1409799"/>
                    </a:cubicBezTo>
                    <a:cubicBezTo>
                      <a:pt x="6888" y="1397539"/>
                      <a:pt x="0" y="1380911"/>
                      <a:pt x="0" y="1363573"/>
                    </a:cubicBezTo>
                    <a:lnTo>
                      <a:pt x="0" y="65373"/>
                    </a:lnTo>
                    <a:cubicBezTo>
                      <a:pt x="0" y="48035"/>
                      <a:pt x="6888" y="31407"/>
                      <a:pt x="19147" y="19147"/>
                    </a:cubicBezTo>
                    <a:cubicBezTo>
                      <a:pt x="31407" y="6888"/>
                      <a:pt x="48035" y="0"/>
                      <a:pt x="653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10">
                <a:extLst>
                  <a:ext uri="{FF2B5EF4-FFF2-40B4-BE49-F238E27FC236}">
                    <a16:creationId xmlns:a16="http://schemas.microsoft.com/office/drawing/2014/main" id="{C0788D33-29B1-521F-85A6-43677174156A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1579020" cy="13622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23" name="TextBox 11">
              <a:extLst>
                <a:ext uri="{FF2B5EF4-FFF2-40B4-BE49-F238E27FC236}">
                  <a16:creationId xmlns:a16="http://schemas.microsoft.com/office/drawing/2014/main" id="{A28FC1B2-B1A7-BA68-DDF7-8A95EDCF0B93}"/>
                </a:ext>
              </a:extLst>
            </p:cNvPr>
            <p:cNvSpPr txBox="1"/>
            <p:nvPr/>
          </p:nvSpPr>
          <p:spPr>
            <a:xfrm>
              <a:off x="473616" y="473410"/>
              <a:ext cx="7046557" cy="6191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ESP32-C6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IMU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Magnetometr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Digitální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dotykový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Laser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RGB LED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Dioda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PWM MOSFET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modul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Vibrační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motor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Nabíječka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TP4056 s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ochranou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Li-ion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článek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18650</a:t>
              </a:r>
            </a:p>
          </p:txBody>
        </p:sp>
      </p:grpSp>
      <p:grpSp>
        <p:nvGrpSpPr>
          <p:cNvPr id="26" name="Group 4">
            <a:extLst>
              <a:ext uri="{FF2B5EF4-FFF2-40B4-BE49-F238E27FC236}">
                <a16:creationId xmlns:a16="http://schemas.microsoft.com/office/drawing/2014/main" id="{7C25A596-F192-C420-4E04-AA08B692D1BB}"/>
              </a:ext>
            </a:extLst>
          </p:cNvPr>
          <p:cNvGrpSpPr/>
          <p:nvPr/>
        </p:nvGrpSpPr>
        <p:grpSpPr>
          <a:xfrm>
            <a:off x="19634540" y="1587443"/>
            <a:ext cx="7111660" cy="7670857"/>
            <a:chOff x="0" y="0"/>
            <a:chExt cx="648532" cy="699526"/>
          </a:xfrm>
        </p:grpSpPr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EF8A0F0A-65F4-1896-9A36-D6663F0F63A5}"/>
                </a:ext>
              </a:extLst>
            </p:cNvPr>
            <p:cNvSpPr/>
            <p:nvPr/>
          </p:nvSpPr>
          <p:spPr>
            <a:xfrm>
              <a:off x="0" y="0"/>
              <a:ext cx="648532" cy="699526"/>
            </a:xfrm>
            <a:custGeom>
              <a:avLst/>
              <a:gdLst/>
              <a:ahLst/>
              <a:cxnLst/>
              <a:rect l="l" t="t" r="r" b="b"/>
              <a:pathLst>
                <a:path w="648532" h="699526">
                  <a:moveTo>
                    <a:pt x="25038" y="0"/>
                  </a:moveTo>
                  <a:lnTo>
                    <a:pt x="623493" y="0"/>
                  </a:lnTo>
                  <a:cubicBezTo>
                    <a:pt x="630134" y="0"/>
                    <a:pt x="636503" y="2638"/>
                    <a:pt x="641198" y="7334"/>
                  </a:cubicBezTo>
                  <a:cubicBezTo>
                    <a:pt x="645894" y="12029"/>
                    <a:pt x="648532" y="18398"/>
                    <a:pt x="648532" y="25038"/>
                  </a:cubicBezTo>
                  <a:lnTo>
                    <a:pt x="648532" y="674488"/>
                  </a:lnTo>
                  <a:cubicBezTo>
                    <a:pt x="648532" y="681129"/>
                    <a:pt x="645894" y="687497"/>
                    <a:pt x="641198" y="692193"/>
                  </a:cubicBezTo>
                  <a:cubicBezTo>
                    <a:pt x="636503" y="696889"/>
                    <a:pt x="630134" y="699526"/>
                    <a:pt x="623493" y="699526"/>
                  </a:cubicBezTo>
                  <a:lnTo>
                    <a:pt x="25038" y="699526"/>
                  </a:lnTo>
                  <a:cubicBezTo>
                    <a:pt x="18398" y="699526"/>
                    <a:pt x="12029" y="696889"/>
                    <a:pt x="7334" y="692193"/>
                  </a:cubicBezTo>
                  <a:cubicBezTo>
                    <a:pt x="2638" y="687497"/>
                    <a:pt x="0" y="681129"/>
                    <a:pt x="0" y="674488"/>
                  </a:cubicBezTo>
                  <a:lnTo>
                    <a:pt x="0" y="25038"/>
                  </a:lnTo>
                  <a:cubicBezTo>
                    <a:pt x="0" y="18398"/>
                    <a:pt x="2638" y="12029"/>
                    <a:pt x="7334" y="7334"/>
                  </a:cubicBezTo>
                  <a:cubicBezTo>
                    <a:pt x="12029" y="2638"/>
                    <a:pt x="18398" y="0"/>
                    <a:pt x="25038" y="0"/>
                  </a:cubicBezTo>
                  <a:close/>
                </a:path>
              </a:pathLst>
            </a:custGeom>
            <a:blipFill>
              <a:blip r:embed="rId7"/>
              <a:stretch>
                <a:fillRect t="-11806" b="-11806"/>
              </a:stretch>
            </a:blipFill>
          </p:spPr>
          <p:txBody>
            <a:bodyPr/>
            <a:lstStyle/>
            <a:p>
              <a:endParaRPr lang="cs-CZ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6">
              <a:alphaModFix amt="3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/>
          <p:cNvGrpSpPr/>
          <p:nvPr/>
        </p:nvGrpSpPr>
        <p:grpSpPr>
          <a:xfrm>
            <a:off x="9441907" y="1587443"/>
            <a:ext cx="7111660" cy="7670857"/>
            <a:chOff x="0" y="0"/>
            <a:chExt cx="648532" cy="69952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48532" cy="699526"/>
            </a:xfrm>
            <a:custGeom>
              <a:avLst/>
              <a:gdLst/>
              <a:ahLst/>
              <a:cxnLst/>
              <a:rect l="l" t="t" r="r" b="b"/>
              <a:pathLst>
                <a:path w="648532" h="699526">
                  <a:moveTo>
                    <a:pt x="25038" y="0"/>
                  </a:moveTo>
                  <a:lnTo>
                    <a:pt x="623493" y="0"/>
                  </a:lnTo>
                  <a:cubicBezTo>
                    <a:pt x="630134" y="0"/>
                    <a:pt x="636503" y="2638"/>
                    <a:pt x="641198" y="7334"/>
                  </a:cubicBezTo>
                  <a:cubicBezTo>
                    <a:pt x="645894" y="12029"/>
                    <a:pt x="648532" y="18398"/>
                    <a:pt x="648532" y="25038"/>
                  </a:cubicBezTo>
                  <a:lnTo>
                    <a:pt x="648532" y="674488"/>
                  </a:lnTo>
                  <a:cubicBezTo>
                    <a:pt x="648532" y="681129"/>
                    <a:pt x="645894" y="687497"/>
                    <a:pt x="641198" y="692193"/>
                  </a:cubicBezTo>
                  <a:cubicBezTo>
                    <a:pt x="636503" y="696889"/>
                    <a:pt x="630134" y="699526"/>
                    <a:pt x="623493" y="699526"/>
                  </a:cubicBezTo>
                  <a:lnTo>
                    <a:pt x="25038" y="699526"/>
                  </a:lnTo>
                  <a:cubicBezTo>
                    <a:pt x="18398" y="699526"/>
                    <a:pt x="12029" y="696889"/>
                    <a:pt x="7334" y="692193"/>
                  </a:cubicBezTo>
                  <a:cubicBezTo>
                    <a:pt x="2638" y="687497"/>
                    <a:pt x="0" y="681129"/>
                    <a:pt x="0" y="674488"/>
                  </a:cubicBezTo>
                  <a:lnTo>
                    <a:pt x="0" y="25038"/>
                  </a:lnTo>
                  <a:cubicBezTo>
                    <a:pt x="0" y="18398"/>
                    <a:pt x="2638" y="12029"/>
                    <a:pt x="7334" y="7334"/>
                  </a:cubicBezTo>
                  <a:cubicBezTo>
                    <a:pt x="12029" y="2638"/>
                    <a:pt x="18398" y="0"/>
                    <a:pt x="25038" y="0"/>
                  </a:cubicBezTo>
                  <a:close/>
                </a:path>
              </a:pathLst>
            </a:custGeom>
            <a:blipFill>
              <a:blip r:embed="rId8"/>
              <a:stretch>
                <a:fillRect t="-11806" b="-11806"/>
              </a:stretch>
            </a:blipFill>
          </p:spPr>
          <p:txBody>
            <a:bodyPr/>
            <a:lstStyle/>
            <a:p>
              <a:endParaRPr lang="cs-CZ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1219200"/>
            <a:ext cx="7869297" cy="245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Použitý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hardware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3832769"/>
            <a:ext cx="5995341" cy="5425531"/>
            <a:chOff x="0" y="0"/>
            <a:chExt cx="7993788" cy="7234041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7993788" cy="7234041"/>
              <a:chOff x="0" y="0"/>
              <a:chExt cx="1579020" cy="142894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579020" cy="1428946"/>
              </a:xfrm>
              <a:custGeom>
                <a:avLst/>
                <a:gdLst/>
                <a:ahLst/>
                <a:cxnLst/>
                <a:rect l="l" t="t" r="r" b="b"/>
                <a:pathLst>
                  <a:path w="1579020" h="1428946">
                    <a:moveTo>
                      <a:pt x="65373" y="0"/>
                    </a:moveTo>
                    <a:lnTo>
                      <a:pt x="1513647" y="0"/>
                    </a:lnTo>
                    <a:cubicBezTo>
                      <a:pt x="1530985" y="0"/>
                      <a:pt x="1547613" y="6888"/>
                      <a:pt x="1559873" y="19147"/>
                    </a:cubicBezTo>
                    <a:cubicBezTo>
                      <a:pt x="1572132" y="31407"/>
                      <a:pt x="1579020" y="48035"/>
                      <a:pt x="1579020" y="65373"/>
                    </a:cubicBezTo>
                    <a:lnTo>
                      <a:pt x="1579020" y="1363573"/>
                    </a:lnTo>
                    <a:cubicBezTo>
                      <a:pt x="1579020" y="1380911"/>
                      <a:pt x="1572132" y="1397539"/>
                      <a:pt x="1559873" y="1409799"/>
                    </a:cubicBezTo>
                    <a:cubicBezTo>
                      <a:pt x="1547613" y="1422059"/>
                      <a:pt x="1530985" y="1428946"/>
                      <a:pt x="1513647" y="1428946"/>
                    </a:cubicBezTo>
                    <a:lnTo>
                      <a:pt x="65373" y="1428946"/>
                    </a:lnTo>
                    <a:cubicBezTo>
                      <a:pt x="48035" y="1428946"/>
                      <a:pt x="31407" y="1422059"/>
                      <a:pt x="19147" y="1409799"/>
                    </a:cubicBezTo>
                    <a:cubicBezTo>
                      <a:pt x="6888" y="1397539"/>
                      <a:pt x="0" y="1380911"/>
                      <a:pt x="0" y="1363573"/>
                    </a:cubicBezTo>
                    <a:lnTo>
                      <a:pt x="0" y="65373"/>
                    </a:lnTo>
                    <a:cubicBezTo>
                      <a:pt x="0" y="48035"/>
                      <a:pt x="6888" y="31407"/>
                      <a:pt x="19147" y="19147"/>
                    </a:cubicBezTo>
                    <a:cubicBezTo>
                      <a:pt x="31407" y="6888"/>
                      <a:pt x="48035" y="0"/>
                      <a:pt x="653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66675"/>
                <a:ext cx="1579020" cy="13622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473616" y="473410"/>
              <a:ext cx="7046557" cy="6191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ESP32-C6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IMU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Magnetometr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Digitální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dotykový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Laser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RGB LED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Dioda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PWM MOSFET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modul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Vibrační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motor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Nabíječka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TP4056 s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ochranou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Li-ion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článek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18650</a:t>
              </a:r>
            </a:p>
          </p:txBody>
        </p:sp>
      </p:grpSp>
      <p:sp>
        <p:nvSpPr>
          <p:cNvPr id="20" name="TextBox 4">
            <a:extLst>
              <a:ext uri="{FF2B5EF4-FFF2-40B4-BE49-F238E27FC236}">
                <a16:creationId xmlns:a16="http://schemas.microsoft.com/office/drawing/2014/main" id="{1C05968D-12F6-1946-3AAF-5982E597C878}"/>
              </a:ext>
            </a:extLst>
          </p:cNvPr>
          <p:cNvSpPr txBox="1"/>
          <p:nvPr/>
        </p:nvSpPr>
        <p:spPr>
          <a:xfrm>
            <a:off x="30309394" y="1123950"/>
            <a:ext cx="1213400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Praktická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realizace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5ECDB816-BB52-0DF6-E490-60636C39E999}"/>
              </a:ext>
            </a:extLst>
          </p:cNvPr>
          <p:cNvGrpSpPr/>
          <p:nvPr/>
        </p:nvGrpSpPr>
        <p:grpSpPr>
          <a:xfrm>
            <a:off x="990600" y="-3240617"/>
            <a:ext cx="8115300" cy="2592917"/>
            <a:chOff x="0" y="0"/>
            <a:chExt cx="10820400" cy="3457223"/>
          </a:xfrm>
        </p:grpSpPr>
        <p:grpSp>
          <p:nvGrpSpPr>
            <p:cNvPr id="22" name="Group 6">
              <a:extLst>
                <a:ext uri="{FF2B5EF4-FFF2-40B4-BE49-F238E27FC236}">
                  <a16:creationId xmlns:a16="http://schemas.microsoft.com/office/drawing/2014/main" id="{B73574B1-D4E1-8215-F1DB-5E3C6A747EE5}"/>
                </a:ext>
              </a:extLst>
            </p:cNvPr>
            <p:cNvGrpSpPr/>
            <p:nvPr/>
          </p:nvGrpSpPr>
          <p:grpSpPr>
            <a:xfrm>
              <a:off x="0" y="0"/>
              <a:ext cx="10820400" cy="3457223"/>
              <a:chOff x="0" y="0"/>
              <a:chExt cx="2137363" cy="682908"/>
            </a:xfrm>
          </p:grpSpPr>
          <p:sp>
            <p:nvSpPr>
              <p:cNvPr id="24" name="Freeform 7">
                <a:extLst>
                  <a:ext uri="{FF2B5EF4-FFF2-40B4-BE49-F238E27FC236}">
                    <a16:creationId xmlns:a16="http://schemas.microsoft.com/office/drawing/2014/main" id="{9E06AD08-F9F7-44B1-80BE-AFB1EC8CEC47}"/>
                  </a:ext>
                </a:extLst>
              </p:cNvPr>
              <p:cNvSpPr/>
              <p:nvPr/>
            </p:nvSpPr>
            <p:spPr>
              <a:xfrm>
                <a:off x="0" y="0"/>
                <a:ext cx="2137363" cy="682908"/>
              </a:xfrm>
              <a:custGeom>
                <a:avLst/>
                <a:gdLst/>
                <a:ahLst/>
                <a:cxnLst/>
                <a:rect l="l" t="t" r="r" b="b"/>
                <a:pathLst>
                  <a:path w="2137363" h="682908">
                    <a:moveTo>
                      <a:pt x="48296" y="0"/>
                    </a:moveTo>
                    <a:lnTo>
                      <a:pt x="2089067" y="0"/>
                    </a:lnTo>
                    <a:cubicBezTo>
                      <a:pt x="2101876" y="0"/>
                      <a:pt x="2114160" y="5088"/>
                      <a:pt x="2123217" y="14146"/>
                    </a:cubicBezTo>
                    <a:cubicBezTo>
                      <a:pt x="2132275" y="23203"/>
                      <a:pt x="2137363" y="35487"/>
                      <a:pt x="2137363" y="48296"/>
                    </a:cubicBezTo>
                    <a:lnTo>
                      <a:pt x="2137363" y="634613"/>
                    </a:lnTo>
                    <a:cubicBezTo>
                      <a:pt x="2137363" y="647421"/>
                      <a:pt x="2132275" y="659706"/>
                      <a:pt x="2123217" y="668763"/>
                    </a:cubicBezTo>
                    <a:cubicBezTo>
                      <a:pt x="2114160" y="677820"/>
                      <a:pt x="2101876" y="682908"/>
                      <a:pt x="2089067" y="682908"/>
                    </a:cubicBezTo>
                    <a:lnTo>
                      <a:pt x="48296" y="682908"/>
                    </a:lnTo>
                    <a:cubicBezTo>
                      <a:pt x="35487" y="682908"/>
                      <a:pt x="23203" y="677820"/>
                      <a:pt x="14146" y="668763"/>
                    </a:cubicBezTo>
                    <a:cubicBezTo>
                      <a:pt x="5088" y="659706"/>
                      <a:pt x="0" y="647421"/>
                      <a:pt x="0" y="634613"/>
                    </a:cubicBezTo>
                    <a:lnTo>
                      <a:pt x="0" y="48296"/>
                    </a:lnTo>
                    <a:cubicBezTo>
                      <a:pt x="0" y="35487"/>
                      <a:pt x="5088" y="23203"/>
                      <a:pt x="14146" y="14146"/>
                    </a:cubicBezTo>
                    <a:cubicBezTo>
                      <a:pt x="23203" y="5088"/>
                      <a:pt x="35487" y="0"/>
                      <a:pt x="4829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8">
                <a:extLst>
                  <a:ext uri="{FF2B5EF4-FFF2-40B4-BE49-F238E27FC236}">
                    <a16:creationId xmlns:a16="http://schemas.microsoft.com/office/drawing/2014/main" id="{3B29B6A2-D4D5-45A8-BC31-950543942C41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2137363" cy="6162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23" name="TextBox 9">
              <a:extLst>
                <a:ext uri="{FF2B5EF4-FFF2-40B4-BE49-F238E27FC236}">
                  <a16:creationId xmlns:a16="http://schemas.microsoft.com/office/drawing/2014/main" id="{C3FD12E0-A8F7-D93A-3BA9-4C5976EA70C0}"/>
                </a:ext>
              </a:extLst>
            </p:cNvPr>
            <p:cNvSpPr txBox="1"/>
            <p:nvPr/>
          </p:nvSpPr>
          <p:spPr>
            <a:xfrm>
              <a:off x="633470" y="492588"/>
              <a:ext cx="8939687" cy="2247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Prototyp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byl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fyzicky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sestaven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Ověření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funkčnosti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senzorů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Test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komunikace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zapojení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pic>
        <p:nvPicPr>
          <p:cNvPr id="12" name="Test_Hulky">
            <a:hlinkClick r:id="" action="ppaction://media"/>
            <a:extLst>
              <a:ext uri="{FF2B5EF4-FFF2-40B4-BE49-F238E27FC236}">
                <a16:creationId xmlns:a16="http://schemas.microsoft.com/office/drawing/2014/main" id="{E8F186BC-C451-13BE-9737-DBFDC5A118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10439400" y="3293347"/>
            <a:ext cx="8644461" cy="48981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7">
              <a:alphaModFix amt="3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1028700" y="1123950"/>
            <a:ext cx="1213400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Praktická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realizace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3392846"/>
            <a:ext cx="8115300" cy="2592917"/>
            <a:chOff x="0" y="0"/>
            <a:chExt cx="10820400" cy="3457223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10820400" cy="3457223"/>
              <a:chOff x="0" y="0"/>
              <a:chExt cx="2137363" cy="68290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2137363" cy="682908"/>
              </a:xfrm>
              <a:custGeom>
                <a:avLst/>
                <a:gdLst/>
                <a:ahLst/>
                <a:cxnLst/>
                <a:rect l="l" t="t" r="r" b="b"/>
                <a:pathLst>
                  <a:path w="2137363" h="682908">
                    <a:moveTo>
                      <a:pt x="48296" y="0"/>
                    </a:moveTo>
                    <a:lnTo>
                      <a:pt x="2089067" y="0"/>
                    </a:lnTo>
                    <a:cubicBezTo>
                      <a:pt x="2101876" y="0"/>
                      <a:pt x="2114160" y="5088"/>
                      <a:pt x="2123217" y="14146"/>
                    </a:cubicBezTo>
                    <a:cubicBezTo>
                      <a:pt x="2132275" y="23203"/>
                      <a:pt x="2137363" y="35487"/>
                      <a:pt x="2137363" y="48296"/>
                    </a:cubicBezTo>
                    <a:lnTo>
                      <a:pt x="2137363" y="634613"/>
                    </a:lnTo>
                    <a:cubicBezTo>
                      <a:pt x="2137363" y="647421"/>
                      <a:pt x="2132275" y="659706"/>
                      <a:pt x="2123217" y="668763"/>
                    </a:cubicBezTo>
                    <a:cubicBezTo>
                      <a:pt x="2114160" y="677820"/>
                      <a:pt x="2101876" y="682908"/>
                      <a:pt x="2089067" y="682908"/>
                    </a:cubicBezTo>
                    <a:lnTo>
                      <a:pt x="48296" y="682908"/>
                    </a:lnTo>
                    <a:cubicBezTo>
                      <a:pt x="35487" y="682908"/>
                      <a:pt x="23203" y="677820"/>
                      <a:pt x="14146" y="668763"/>
                    </a:cubicBezTo>
                    <a:cubicBezTo>
                      <a:pt x="5088" y="659706"/>
                      <a:pt x="0" y="647421"/>
                      <a:pt x="0" y="634613"/>
                    </a:cubicBezTo>
                    <a:lnTo>
                      <a:pt x="0" y="48296"/>
                    </a:lnTo>
                    <a:cubicBezTo>
                      <a:pt x="0" y="35487"/>
                      <a:pt x="5088" y="23203"/>
                      <a:pt x="14146" y="14146"/>
                    </a:cubicBezTo>
                    <a:cubicBezTo>
                      <a:pt x="23203" y="5088"/>
                      <a:pt x="35487" y="0"/>
                      <a:pt x="4829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66675"/>
                <a:ext cx="2137363" cy="6162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633470" y="492588"/>
              <a:ext cx="8939687" cy="2247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Prototyp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byl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fyzicky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sestaven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Ověření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funkčnosti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senzorů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Test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komunikace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zapojení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26" name="Group 22">
            <a:extLst>
              <a:ext uri="{FF2B5EF4-FFF2-40B4-BE49-F238E27FC236}">
                <a16:creationId xmlns:a16="http://schemas.microsoft.com/office/drawing/2014/main" id="{2A869BD8-DE80-784C-B700-BBEEE1FB96B1}"/>
              </a:ext>
            </a:extLst>
          </p:cNvPr>
          <p:cNvGrpSpPr/>
          <p:nvPr/>
        </p:nvGrpSpPr>
        <p:grpSpPr>
          <a:xfrm>
            <a:off x="9173727" y="-14211300"/>
            <a:ext cx="4829202" cy="1057996"/>
            <a:chOff x="0" y="0"/>
            <a:chExt cx="6438936" cy="1410661"/>
          </a:xfrm>
        </p:grpSpPr>
        <p:grpSp>
          <p:nvGrpSpPr>
            <p:cNvPr id="27" name="Group 23">
              <a:extLst>
                <a:ext uri="{FF2B5EF4-FFF2-40B4-BE49-F238E27FC236}">
                  <a16:creationId xmlns:a16="http://schemas.microsoft.com/office/drawing/2014/main" id="{868399FB-3F89-BD7A-75FE-5CCA0E19306F}"/>
                </a:ext>
              </a:extLst>
            </p:cNvPr>
            <p:cNvGrpSpPr/>
            <p:nvPr/>
          </p:nvGrpSpPr>
          <p:grpSpPr>
            <a:xfrm>
              <a:off x="0" y="0"/>
              <a:ext cx="6438936" cy="1410661"/>
              <a:chOff x="0" y="0"/>
              <a:chExt cx="1616540" cy="354156"/>
            </a:xfrm>
          </p:grpSpPr>
          <p:sp>
            <p:nvSpPr>
              <p:cNvPr id="32" name="Freeform 24">
                <a:extLst>
                  <a:ext uri="{FF2B5EF4-FFF2-40B4-BE49-F238E27FC236}">
                    <a16:creationId xmlns:a16="http://schemas.microsoft.com/office/drawing/2014/main" id="{D2681D31-434F-D59E-8AF5-20C5A79491F9}"/>
                  </a:ext>
                </a:extLst>
              </p:cNvPr>
              <p:cNvSpPr/>
              <p:nvPr/>
            </p:nvSpPr>
            <p:spPr>
              <a:xfrm>
                <a:off x="0" y="0"/>
                <a:ext cx="1616540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1616540" h="354156">
                    <a:moveTo>
                      <a:pt x="81159" y="0"/>
                    </a:moveTo>
                    <a:lnTo>
                      <a:pt x="1535381" y="0"/>
                    </a:lnTo>
                    <a:cubicBezTo>
                      <a:pt x="1580204" y="0"/>
                      <a:pt x="1616540" y="36336"/>
                      <a:pt x="1616540" y="81159"/>
                    </a:cubicBezTo>
                    <a:lnTo>
                      <a:pt x="1616540" y="272997"/>
                    </a:lnTo>
                    <a:cubicBezTo>
                      <a:pt x="1616540" y="317820"/>
                      <a:pt x="1580204" y="354156"/>
                      <a:pt x="1535381" y="354156"/>
                    </a:cubicBezTo>
                    <a:lnTo>
                      <a:pt x="81159" y="354156"/>
                    </a:lnTo>
                    <a:cubicBezTo>
                      <a:pt x="36336" y="354156"/>
                      <a:pt x="0" y="317820"/>
                      <a:pt x="0" y="272997"/>
                    </a:cubicBezTo>
                    <a:lnTo>
                      <a:pt x="0" y="81159"/>
                    </a:lnTo>
                    <a:cubicBezTo>
                      <a:pt x="0" y="36336"/>
                      <a:pt x="36336" y="0"/>
                      <a:pt x="8115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3" name="TextBox 25">
                <a:extLst>
                  <a:ext uri="{FF2B5EF4-FFF2-40B4-BE49-F238E27FC236}">
                    <a16:creationId xmlns:a16="http://schemas.microsoft.com/office/drawing/2014/main" id="{D489C031-CF5F-9379-7B1D-7D88F12B742C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616540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8" name="TextBox 26">
              <a:extLst>
                <a:ext uri="{FF2B5EF4-FFF2-40B4-BE49-F238E27FC236}">
                  <a16:creationId xmlns:a16="http://schemas.microsoft.com/office/drawing/2014/main" id="{F7F754C7-4DD8-02FD-7F6A-253A72CA30B0}"/>
                </a:ext>
              </a:extLst>
            </p:cNvPr>
            <p:cNvSpPr txBox="1"/>
            <p:nvPr/>
          </p:nvSpPr>
          <p:spPr>
            <a:xfrm>
              <a:off x="984525" y="470395"/>
              <a:ext cx="5139103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Zpracování pohybu</a:t>
              </a:r>
            </a:p>
          </p:txBody>
        </p:sp>
        <p:grpSp>
          <p:nvGrpSpPr>
            <p:cNvPr id="29" name="Group 27">
              <a:extLst>
                <a:ext uri="{FF2B5EF4-FFF2-40B4-BE49-F238E27FC236}">
                  <a16:creationId xmlns:a16="http://schemas.microsoft.com/office/drawing/2014/main" id="{99894527-E14D-2B31-BFA2-5BE92A35906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30" name="Freeform 28">
                <a:extLst>
                  <a:ext uri="{FF2B5EF4-FFF2-40B4-BE49-F238E27FC236}">
                    <a16:creationId xmlns:a16="http://schemas.microsoft.com/office/drawing/2014/main" id="{B14A361A-D8AB-0098-C4BC-6C38F6E757E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1" name="TextBox 29">
                <a:extLst>
                  <a:ext uri="{FF2B5EF4-FFF2-40B4-BE49-F238E27FC236}">
                    <a16:creationId xmlns:a16="http://schemas.microsoft.com/office/drawing/2014/main" id="{3B7A8987-0E9A-A630-2A75-F502B66D87A4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34" name="TextBox 4">
            <a:extLst>
              <a:ext uri="{FF2B5EF4-FFF2-40B4-BE49-F238E27FC236}">
                <a16:creationId xmlns:a16="http://schemas.microsoft.com/office/drawing/2014/main" id="{577B1433-A340-59C9-9EB5-4154AF191EE3}"/>
              </a:ext>
            </a:extLst>
          </p:cNvPr>
          <p:cNvSpPr txBox="1"/>
          <p:nvPr/>
        </p:nvSpPr>
        <p:spPr>
          <a:xfrm>
            <a:off x="-24460200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" name="TextBox 5">
            <a:extLst>
              <a:ext uri="{FF2B5EF4-FFF2-40B4-BE49-F238E27FC236}">
                <a16:creationId xmlns:a16="http://schemas.microsoft.com/office/drawing/2014/main" id="{EB1E678E-B0C0-6B46-5DEA-97BFB73121F7}"/>
              </a:ext>
            </a:extLst>
          </p:cNvPr>
          <p:cNvSpPr txBox="1"/>
          <p:nvPr/>
        </p:nvSpPr>
        <p:spPr>
          <a:xfrm>
            <a:off x="22428791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pic>
        <p:nvPicPr>
          <p:cNvPr id="36" name="Test_Hulky">
            <a:hlinkClick r:id="" action="ppaction://media"/>
            <a:extLst>
              <a:ext uri="{FF2B5EF4-FFF2-40B4-BE49-F238E27FC236}">
                <a16:creationId xmlns:a16="http://schemas.microsoft.com/office/drawing/2014/main" id="{F1CC632A-E7F4-07CA-6CE4-1EE8C51CB4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1023" y="3293347"/>
            <a:ext cx="8644461" cy="4898153"/>
          </a:xfrm>
          <a:prstGeom prst="rect">
            <a:avLst/>
          </a:prstGeom>
        </p:spPr>
      </p:pic>
      <p:grpSp>
        <p:nvGrpSpPr>
          <p:cNvPr id="37" name="Group 6">
            <a:extLst>
              <a:ext uri="{FF2B5EF4-FFF2-40B4-BE49-F238E27FC236}">
                <a16:creationId xmlns:a16="http://schemas.microsoft.com/office/drawing/2014/main" id="{06A82BB7-66D3-2191-F01A-6AF4E3F62B97}"/>
              </a:ext>
            </a:extLst>
          </p:cNvPr>
          <p:cNvGrpSpPr/>
          <p:nvPr/>
        </p:nvGrpSpPr>
        <p:grpSpPr>
          <a:xfrm>
            <a:off x="-23926800" y="3967084"/>
            <a:ext cx="4528006" cy="1059283"/>
            <a:chOff x="0" y="0"/>
            <a:chExt cx="6037341" cy="1412378"/>
          </a:xfrm>
        </p:grpSpPr>
        <p:grpSp>
          <p:nvGrpSpPr>
            <p:cNvPr id="38" name="Group 7">
              <a:extLst>
                <a:ext uri="{FF2B5EF4-FFF2-40B4-BE49-F238E27FC236}">
                  <a16:creationId xmlns:a16="http://schemas.microsoft.com/office/drawing/2014/main" id="{11A460D6-D76E-FAED-6DBD-0DC25EB281C8}"/>
                </a:ext>
              </a:extLst>
            </p:cNvPr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43" name="Freeform 8">
                <a:extLst>
                  <a:ext uri="{FF2B5EF4-FFF2-40B4-BE49-F238E27FC236}">
                    <a16:creationId xmlns:a16="http://schemas.microsoft.com/office/drawing/2014/main" id="{3042D27B-D33D-B9DF-E7BB-6B35674829B2}"/>
                  </a:ext>
                </a:extLst>
              </p:cNvPr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44" name="TextBox 9">
                <a:extLst>
                  <a:ext uri="{FF2B5EF4-FFF2-40B4-BE49-F238E27FC236}">
                    <a16:creationId xmlns:a16="http://schemas.microsoft.com/office/drawing/2014/main" id="{06B0C49B-2F3A-2DAB-8A80-770AA36EE25E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id="{60D20051-54FF-2D63-B8A6-DA4F063A094C}"/>
                </a:ext>
              </a:extLst>
            </p:cNvPr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</a:t>
              </a:r>
              <a:r>
                <a:rPr lang="en-US" sz="2999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napájení</a:t>
              </a:r>
              <a:endParaRPr lang="en-US" sz="2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40" name="Group 11">
              <a:extLst>
                <a:ext uri="{FF2B5EF4-FFF2-40B4-BE49-F238E27FC236}">
                  <a16:creationId xmlns:a16="http://schemas.microsoft.com/office/drawing/2014/main" id="{66EC8F38-4CC9-BE42-7444-F36F18AC5039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41" name="Freeform 12">
                <a:extLst>
                  <a:ext uri="{FF2B5EF4-FFF2-40B4-BE49-F238E27FC236}">
                    <a16:creationId xmlns:a16="http://schemas.microsoft.com/office/drawing/2014/main" id="{5403D358-1755-5FC4-7064-792F5DD675F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42" name="TextBox 13">
                <a:extLst>
                  <a:ext uri="{FF2B5EF4-FFF2-40B4-BE49-F238E27FC236}">
                    <a16:creationId xmlns:a16="http://schemas.microsoft.com/office/drawing/2014/main" id="{16190238-C7D3-87F9-E7FE-9BE84028A80A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12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3921692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578255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921692" y="3967084"/>
            <a:ext cx="4528006" cy="1059283"/>
            <a:chOff x="0" y="0"/>
            <a:chExt cx="6037341" cy="1412378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 napájení</a:t>
              </a:r>
            </a:p>
          </p:txBody>
        </p:sp>
        <p:grpSp>
          <p:nvGrpSpPr>
            <p:cNvPr id="11" name="Group 11"/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22" name="Group 14">
            <a:extLst>
              <a:ext uri="{FF2B5EF4-FFF2-40B4-BE49-F238E27FC236}">
                <a16:creationId xmlns:a16="http://schemas.microsoft.com/office/drawing/2014/main" id="{E603E377-1D08-9E6C-15FF-26DC37A6A014}"/>
              </a:ext>
            </a:extLst>
          </p:cNvPr>
          <p:cNvGrpSpPr/>
          <p:nvPr/>
        </p:nvGrpSpPr>
        <p:grpSpPr>
          <a:xfrm>
            <a:off x="-7162800" y="5167622"/>
            <a:ext cx="5976065" cy="1057996"/>
            <a:chOff x="0" y="0"/>
            <a:chExt cx="7968087" cy="1410661"/>
          </a:xfrm>
        </p:grpSpPr>
        <p:grpSp>
          <p:nvGrpSpPr>
            <p:cNvPr id="23" name="Group 15">
              <a:extLst>
                <a:ext uri="{FF2B5EF4-FFF2-40B4-BE49-F238E27FC236}">
                  <a16:creationId xmlns:a16="http://schemas.microsoft.com/office/drawing/2014/main" id="{9CCD2CD5-2684-9ADA-E13C-DA40D6613D1E}"/>
                </a:ext>
              </a:extLst>
            </p:cNvPr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28" name="Freeform 16">
                <a:extLst>
                  <a:ext uri="{FF2B5EF4-FFF2-40B4-BE49-F238E27FC236}">
                    <a16:creationId xmlns:a16="http://schemas.microsoft.com/office/drawing/2014/main" id="{3AD8F529-5CAD-AC0D-E350-9F4379E0DB75}"/>
                  </a:ext>
                </a:extLst>
              </p:cNvPr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9" name="TextBox 17">
                <a:extLst>
                  <a:ext uri="{FF2B5EF4-FFF2-40B4-BE49-F238E27FC236}">
                    <a16:creationId xmlns:a16="http://schemas.microsoft.com/office/drawing/2014/main" id="{0DE989D6-6DEE-FC62-5644-F38AC71060E5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4" name="TextBox 18">
              <a:extLst>
                <a:ext uri="{FF2B5EF4-FFF2-40B4-BE49-F238E27FC236}">
                  <a16:creationId xmlns:a16="http://schemas.microsoft.com/office/drawing/2014/main" id="{FBE114F8-D3F5-C1D9-ACA2-72C13EA9F132}"/>
                </a:ext>
              </a:extLst>
            </p:cNvPr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25" name="Group 19">
              <a:extLst>
                <a:ext uri="{FF2B5EF4-FFF2-40B4-BE49-F238E27FC236}">
                  <a16:creationId xmlns:a16="http://schemas.microsoft.com/office/drawing/2014/main" id="{715192F4-84EE-9E29-E402-DBA4C5ECD1F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6" name="Freeform 20">
                <a:extLst>
                  <a:ext uri="{FF2B5EF4-FFF2-40B4-BE49-F238E27FC236}">
                    <a16:creationId xmlns:a16="http://schemas.microsoft.com/office/drawing/2014/main" id="{770C8176-F8DF-A35A-29DC-0D95283E726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7" name="TextBox 21">
                <a:extLst>
                  <a:ext uri="{FF2B5EF4-FFF2-40B4-BE49-F238E27FC236}">
                    <a16:creationId xmlns:a16="http://schemas.microsoft.com/office/drawing/2014/main" id="{0FE5E3C4-ED8E-1CFE-C05C-72A8F3DDAE1A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341</Words>
  <Application>Microsoft Office PowerPoint</Application>
  <PresentationFormat>Vlastní</PresentationFormat>
  <Paragraphs>100</Paragraphs>
  <Slides>14</Slides>
  <Notes>1</Notes>
  <HiddenSlides>0</HiddenSlides>
  <MMClips>2</MMClips>
  <ScaleCrop>false</ScaleCrop>
  <HeadingPairs>
    <vt:vector size="6" baseType="variant">
      <vt:variant>
        <vt:lpstr>Použitá písma</vt:lpstr>
      </vt:variant>
      <vt:variant>
        <vt:i4>8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14</vt:i4>
      </vt:variant>
    </vt:vector>
  </HeadingPairs>
  <TitlesOfParts>
    <vt:vector size="23" baseType="lpstr">
      <vt:lpstr>Poppins</vt:lpstr>
      <vt:lpstr>Open Sans</vt:lpstr>
      <vt:lpstr>Poppins Light</vt:lpstr>
      <vt:lpstr>Calibri</vt:lpstr>
      <vt:lpstr>Poppins Medium</vt:lpstr>
      <vt:lpstr>Aptos</vt:lpstr>
      <vt:lpstr>Arial</vt:lpstr>
      <vt:lpstr>Telegraf</vt:lpstr>
      <vt:lpstr>Office Theme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Josef Strachoň</dc:title>
  <cp:lastModifiedBy>Josef Strachoň (3ITB)</cp:lastModifiedBy>
  <cp:revision>6</cp:revision>
  <dcterms:created xsi:type="dcterms:W3CDTF">2006-08-16T00:00:00Z</dcterms:created>
  <dcterms:modified xsi:type="dcterms:W3CDTF">2026-01-17T15:07:55Z</dcterms:modified>
  <dc:identifier>DAG-quoihbU</dc:identifier>
</cp:coreProperties>
</file>

<file path=docProps/thumbnail.jpeg>
</file>